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5992" r:id="rId1"/>
  </p:sldMasterIdLst>
  <p:notesMasterIdLst>
    <p:notesMasterId r:id="rId27"/>
  </p:notesMasterIdLst>
  <p:sldIdLst>
    <p:sldId id="256" r:id="rId2"/>
    <p:sldId id="257" r:id="rId3"/>
    <p:sldId id="275" r:id="rId4"/>
    <p:sldId id="276" r:id="rId5"/>
    <p:sldId id="280" r:id="rId6"/>
    <p:sldId id="272" r:id="rId7"/>
    <p:sldId id="273" r:id="rId8"/>
    <p:sldId id="274" r:id="rId9"/>
    <p:sldId id="282" r:id="rId10"/>
    <p:sldId id="268" r:id="rId11"/>
    <p:sldId id="277" r:id="rId12"/>
    <p:sldId id="259" r:id="rId13"/>
    <p:sldId id="269" r:id="rId14"/>
    <p:sldId id="267" r:id="rId15"/>
    <p:sldId id="270" r:id="rId16"/>
    <p:sldId id="279" r:id="rId17"/>
    <p:sldId id="278" r:id="rId18"/>
    <p:sldId id="271" r:id="rId19"/>
    <p:sldId id="260" r:id="rId20"/>
    <p:sldId id="281" r:id="rId21"/>
    <p:sldId id="262" r:id="rId22"/>
    <p:sldId id="263" r:id="rId23"/>
    <p:sldId id="266" r:id="rId24"/>
    <p:sldId id="264" r:id="rId25"/>
    <p:sldId id="265" r:id="rId26"/>
  </p:sldIdLst>
  <p:sldSz cx="9144000" cy="5143500" type="screen16x9"/>
  <p:notesSz cx="6858000" cy="9144000"/>
  <p:kinsoku lang="ja-JP" invalStChars="、。，．・：；？！゛゜ヽヾゝゞ々’”）〕］｝〉》」』】°‰′″℃￠％!%),.:;?]}｡｣､･ﾞﾟ" invalEndChars="‘“（〔［｛〈《「『【￥＄$([\{｢￡"/>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25"/>
    <p:restoredTop sz="94696"/>
  </p:normalViewPr>
  <p:slideViewPr>
    <p:cSldViewPr snapToGrid="0" snapToObjects="1" showGuides="1">
      <p:cViewPr varScale="1">
        <p:scale>
          <a:sx n="165" d="100"/>
          <a:sy n="165" d="100"/>
        </p:scale>
        <p:origin x="104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D14-984C-91E6-CC13D69A7EE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D14-984C-91E6-CC13D69A7EE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D14-984C-91E6-CC13D69A7EE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D14-984C-91E6-CC13D69A7EED}"/>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6CEA-8D46-9CFA-2E37CC6EBB00}"/>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dirty="0"/>
              <a:t>% Market share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Link</c:v>
                </c:pt>
              </c:strCache>
            </c:strRef>
          </c:tx>
          <c:spPr>
            <a:solidFill>
              <a:schemeClr val="accent1"/>
            </a:solidFill>
            <a:ln>
              <a:noFill/>
            </a:ln>
            <a:effectLst/>
          </c:spPr>
          <c:invertIfNegative val="0"/>
          <c:cat>
            <c:numRef>
              <c:f>Sheet1!$A$2:$A$5</c:f>
              <c:numCache>
                <c:formatCode>General</c:formatCode>
                <c:ptCount val="4"/>
                <c:pt idx="0">
                  <c:v>2016</c:v>
                </c:pt>
                <c:pt idx="1">
                  <c:v>2017</c:v>
                </c:pt>
                <c:pt idx="2">
                  <c:v>2018</c:v>
                </c:pt>
                <c:pt idx="3">
                  <c:v>2019</c:v>
                </c:pt>
              </c:numCache>
            </c:num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7043-574E-ABFD-DD6ED5460492}"/>
            </c:ext>
          </c:extLst>
        </c:ser>
        <c:ser>
          <c:idx val="1"/>
          <c:order val="1"/>
          <c:tx>
            <c:strRef>
              <c:f>Sheet1!$C$1</c:f>
              <c:strCache>
                <c:ptCount val="1"/>
                <c:pt idx="0">
                  <c:v>Comp 1</c:v>
                </c:pt>
              </c:strCache>
            </c:strRef>
          </c:tx>
          <c:spPr>
            <a:solidFill>
              <a:schemeClr val="accent2"/>
            </a:solidFill>
            <a:ln>
              <a:noFill/>
            </a:ln>
            <a:effectLst/>
          </c:spPr>
          <c:invertIfNegative val="0"/>
          <c:cat>
            <c:numRef>
              <c:f>Sheet1!$A$2:$A$5</c:f>
              <c:numCache>
                <c:formatCode>General</c:formatCode>
                <c:ptCount val="4"/>
                <c:pt idx="0">
                  <c:v>2016</c:v>
                </c:pt>
                <c:pt idx="1">
                  <c:v>2017</c:v>
                </c:pt>
                <c:pt idx="2">
                  <c:v>2018</c:v>
                </c:pt>
                <c:pt idx="3">
                  <c:v>2019</c:v>
                </c:pt>
              </c:numCache>
            </c:num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7043-574E-ABFD-DD6ED5460492}"/>
            </c:ext>
          </c:extLst>
        </c:ser>
        <c:ser>
          <c:idx val="2"/>
          <c:order val="2"/>
          <c:tx>
            <c:strRef>
              <c:f>Sheet1!$D$1</c:f>
              <c:strCache>
                <c:ptCount val="1"/>
                <c:pt idx="0">
                  <c:v>Comp 2</c:v>
                </c:pt>
              </c:strCache>
            </c:strRef>
          </c:tx>
          <c:spPr>
            <a:solidFill>
              <a:schemeClr val="accent3"/>
            </a:solidFill>
            <a:ln>
              <a:noFill/>
            </a:ln>
            <a:effectLst/>
          </c:spPr>
          <c:invertIfNegative val="0"/>
          <c:cat>
            <c:numRef>
              <c:f>Sheet1!$A$2:$A$5</c:f>
              <c:numCache>
                <c:formatCode>General</c:formatCode>
                <c:ptCount val="4"/>
                <c:pt idx="0">
                  <c:v>2016</c:v>
                </c:pt>
                <c:pt idx="1">
                  <c:v>2017</c:v>
                </c:pt>
                <c:pt idx="2">
                  <c:v>2018</c:v>
                </c:pt>
                <c:pt idx="3">
                  <c:v>2019</c:v>
                </c:pt>
              </c:numCache>
            </c:num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7043-574E-ABFD-DD6ED5460492}"/>
            </c:ext>
          </c:extLst>
        </c:ser>
        <c:dLbls>
          <c:showLegendKey val="0"/>
          <c:showVal val="0"/>
          <c:showCatName val="0"/>
          <c:showSerName val="0"/>
          <c:showPercent val="0"/>
          <c:showBubbleSize val="0"/>
        </c:dLbls>
        <c:gapWidth val="150"/>
        <c:overlap val="100"/>
        <c:axId val="55401856"/>
        <c:axId val="55407744"/>
      </c:barChart>
      <c:catAx>
        <c:axId val="55401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55407744"/>
        <c:crosses val="autoZero"/>
        <c:auto val="1"/>
        <c:lblAlgn val="ctr"/>
        <c:lblOffset val="100"/>
        <c:noMultiLvlLbl val="0"/>
      </c:catAx>
      <c:valAx>
        <c:axId val="554077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55401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04B41D-701E-4641-B698-667DDA9ECAA5}" type="datetimeFigureOut">
              <a:rPr lang="en-US" smtClean="0"/>
              <a:t>9/11/19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326665-C340-6844-9323-EA9570231C64}" type="slidenum">
              <a:rPr lang="en-US" smtClean="0"/>
              <a:t>‹#›</a:t>
            </a:fld>
            <a:endParaRPr lang="en-US" dirty="0"/>
          </a:p>
        </p:txBody>
      </p:sp>
    </p:spTree>
    <p:extLst>
      <p:ext uri="{BB962C8B-B14F-4D97-AF65-F5344CB8AC3E}">
        <p14:creationId xmlns:p14="http://schemas.microsoft.com/office/powerpoint/2010/main" val="257303252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88779" y="506026"/>
            <a:ext cx="4826049" cy="1129620"/>
          </a:xfrm>
        </p:spPr>
        <p:txBody>
          <a:bodyPr lIns="0" tIns="0" rIns="0" bIns="0" anchor="t">
            <a:normAutofit/>
          </a:bodyPr>
          <a:lstStyle>
            <a:lvl1pPr algn="l">
              <a:defRPr sz="2500" b="0" cap="none">
                <a:solidFill>
                  <a:schemeClr val="accent1"/>
                </a:solidFill>
              </a:defRPr>
            </a:lvl1pPr>
          </a:lstStyle>
          <a:p>
            <a:r>
              <a:rPr lang="en-GB"/>
              <a:t>Click to edit Master title style</a:t>
            </a:r>
            <a:endParaRPr lang="en-US" dirty="0"/>
          </a:p>
        </p:txBody>
      </p:sp>
      <p:sp>
        <p:nvSpPr>
          <p:cNvPr id="3" name="Text Placeholder 2"/>
          <p:cNvSpPr>
            <a:spLocks noGrp="1"/>
          </p:cNvSpPr>
          <p:nvPr>
            <p:ph type="body" idx="1"/>
          </p:nvPr>
        </p:nvSpPr>
        <p:spPr>
          <a:xfrm>
            <a:off x="3490367" y="1635646"/>
            <a:ext cx="4826049" cy="1125140"/>
          </a:xfrm>
        </p:spPr>
        <p:txBody>
          <a:bodyPr>
            <a:normAutofit/>
          </a:bodyPr>
          <a:lstStyle>
            <a:lvl1pPr marL="0" indent="0">
              <a:buNone/>
              <a:defRPr sz="18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5" name="Footer Placeholder 4">
            <a:extLst>
              <a:ext uri="{FF2B5EF4-FFF2-40B4-BE49-F238E27FC236}">
                <a16:creationId xmlns:a16="http://schemas.microsoft.com/office/drawing/2014/main" id="{E255EFAE-A392-1D4D-AFD1-E5DD57A7723B}"/>
              </a:ext>
            </a:extLst>
          </p:cNvPr>
          <p:cNvSpPr>
            <a:spLocks noGrp="1"/>
          </p:cNvSpPr>
          <p:nvPr>
            <p:ph type="ftr" sz="quarter" idx="10"/>
          </p:nvPr>
        </p:nvSpPr>
        <p:spPr/>
        <p:txBody>
          <a:bodyPr/>
          <a:lstStyle>
            <a:lvl1pPr>
              <a:defRPr>
                <a:solidFill>
                  <a:schemeClr val="bg1">
                    <a:lumMod val="65000"/>
                  </a:schemeClr>
                </a:solidFill>
              </a:defRPr>
            </a:lvl1pPr>
          </a:lstStyle>
          <a:p>
            <a:pPr>
              <a:defRPr/>
            </a:pPr>
            <a:r>
              <a:rPr lang="en-US"/>
              <a:t>Footer</a:t>
            </a:r>
            <a:endParaRPr lang="en-US" dirty="0"/>
          </a:p>
        </p:txBody>
      </p:sp>
      <p:sp>
        <p:nvSpPr>
          <p:cNvPr id="6" name="Slide Number Placeholder 5">
            <a:extLst>
              <a:ext uri="{FF2B5EF4-FFF2-40B4-BE49-F238E27FC236}">
                <a16:creationId xmlns:a16="http://schemas.microsoft.com/office/drawing/2014/main" id="{152300E2-F7C8-2148-9DE8-FD5DBD4D134D}"/>
              </a:ext>
            </a:extLst>
          </p:cNvPr>
          <p:cNvSpPr>
            <a:spLocks noGrp="1"/>
          </p:cNvSpPr>
          <p:nvPr>
            <p:ph type="sldNum" sz="quarter" idx="11"/>
          </p:nvPr>
        </p:nvSpPr>
        <p:spPr/>
        <p:txBody>
          <a:bodyPr/>
          <a:lstStyle>
            <a:lvl1pPr>
              <a:defRPr>
                <a:solidFill>
                  <a:schemeClr val="bg1">
                    <a:lumMod val="65000"/>
                  </a:schemeClr>
                </a:solidFill>
              </a:defRPr>
            </a:lvl1pPr>
          </a:lstStyle>
          <a:p>
            <a:pPr>
              <a:defRPr/>
            </a:pPr>
            <a:fld id="{35D25B50-7551-4746-B095-0A1168C411EA}" type="slidenum">
              <a:rPr lang="en-US" altLang="en-US" smtClean="0"/>
              <a:pPr>
                <a:defRPr/>
              </a:pPr>
              <a:t>‹#›</a:t>
            </a:fld>
            <a:endParaRPr lang="en-US" altLang="en-US" dirty="0"/>
          </a:p>
        </p:txBody>
      </p:sp>
      <p:sp>
        <p:nvSpPr>
          <p:cNvPr id="7" name="Date Placeholder 3">
            <a:extLst>
              <a:ext uri="{FF2B5EF4-FFF2-40B4-BE49-F238E27FC236}">
                <a16:creationId xmlns:a16="http://schemas.microsoft.com/office/drawing/2014/main" id="{154D8C92-71D3-384A-B723-EEE5CB1E2275}"/>
              </a:ext>
            </a:extLst>
          </p:cNvPr>
          <p:cNvSpPr>
            <a:spLocks noGrp="1"/>
          </p:cNvSpPr>
          <p:nvPr>
            <p:ph type="dt" sz="half" idx="12"/>
          </p:nvPr>
        </p:nvSpPr>
        <p:spPr/>
        <p:txBody>
          <a:bodyPr/>
          <a:lstStyle>
            <a:lvl1pPr algn="ctr" eaLnBrk="1" hangingPunct="1">
              <a:defRPr sz="700">
                <a:solidFill>
                  <a:srgbClr val="9D9FA1"/>
                </a:solidFill>
                <a:latin typeface="Arial" panose="020B0604020202020204" pitchFamily="34" charset="0"/>
                <a:cs typeface="Arial" panose="020B0604020202020204" pitchFamily="34" charset="0"/>
              </a:defRPr>
            </a:lvl1pPr>
          </a:lstStyle>
          <a:p>
            <a:pPr>
              <a:defRPr/>
            </a:pPr>
            <a:fld id="{CAA7195B-1185-F347-ACF7-997C4C682904}" type="datetime1">
              <a:rPr lang="en-AU" altLang="en-US" smtClean="0"/>
              <a:pPr>
                <a:defRPr/>
              </a:pPr>
              <a:t>11/9/19</a:t>
            </a:fld>
            <a:endParaRPr lang="en-US" altLang="en-US" dirty="0"/>
          </a:p>
        </p:txBody>
      </p:sp>
      <p:grpSp>
        <p:nvGrpSpPr>
          <p:cNvPr id="8" name="Group 7">
            <a:extLst>
              <a:ext uri="{FF2B5EF4-FFF2-40B4-BE49-F238E27FC236}">
                <a16:creationId xmlns:a16="http://schemas.microsoft.com/office/drawing/2014/main" id="{8411ECA0-910D-B24A-B75D-2C8B99A80A27}"/>
              </a:ext>
            </a:extLst>
          </p:cNvPr>
          <p:cNvGrpSpPr>
            <a:grpSpLocks noChangeAspect="1"/>
          </p:cNvGrpSpPr>
          <p:nvPr userDrawn="1"/>
        </p:nvGrpSpPr>
        <p:grpSpPr>
          <a:xfrm>
            <a:off x="453600" y="576000"/>
            <a:ext cx="1444813" cy="360000"/>
            <a:chOff x="1158875" y="2165350"/>
            <a:chExt cx="2382838" cy="593725"/>
          </a:xfrm>
        </p:grpSpPr>
        <p:sp>
          <p:nvSpPr>
            <p:cNvPr id="9" name="Freeform 5">
              <a:extLst>
                <a:ext uri="{FF2B5EF4-FFF2-40B4-BE49-F238E27FC236}">
                  <a16:creationId xmlns:a16="http://schemas.microsoft.com/office/drawing/2014/main" id="{D5104C35-41D3-9340-84B9-FA0DE0B187F4}"/>
                </a:ext>
              </a:extLst>
            </p:cNvPr>
            <p:cNvSpPr>
              <a:spLocks/>
            </p:cNvSpPr>
            <p:nvPr/>
          </p:nvSpPr>
          <p:spPr bwMode="auto">
            <a:xfrm>
              <a:off x="1158875" y="2171700"/>
              <a:ext cx="249238" cy="347663"/>
            </a:xfrm>
            <a:custGeom>
              <a:avLst/>
              <a:gdLst>
                <a:gd name="T0" fmla="*/ 0 w 395"/>
                <a:gd name="T1" fmla="*/ 0 h 544"/>
                <a:gd name="T2" fmla="*/ 0 w 395"/>
                <a:gd name="T3" fmla="*/ 0 h 544"/>
                <a:gd name="T4" fmla="*/ 0 w 395"/>
                <a:gd name="T5" fmla="*/ 544 h 544"/>
                <a:gd name="T6" fmla="*/ 395 w 395"/>
                <a:gd name="T7" fmla="*/ 544 h 544"/>
                <a:gd name="T8" fmla="*/ 395 w 395"/>
                <a:gd name="T9" fmla="*/ 422 h 544"/>
                <a:gd name="T10" fmla="*/ 141 w 395"/>
                <a:gd name="T11" fmla="*/ 422 h 544"/>
                <a:gd name="T12" fmla="*/ 141 w 395"/>
                <a:gd name="T13" fmla="*/ 0 h 544"/>
                <a:gd name="T14" fmla="*/ 0 w 395"/>
                <a:gd name="T15" fmla="*/ 0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5" h="544">
                  <a:moveTo>
                    <a:pt x="0" y="0"/>
                  </a:moveTo>
                  <a:lnTo>
                    <a:pt x="0" y="0"/>
                  </a:lnTo>
                  <a:lnTo>
                    <a:pt x="0" y="544"/>
                  </a:lnTo>
                  <a:lnTo>
                    <a:pt x="395" y="544"/>
                  </a:lnTo>
                  <a:lnTo>
                    <a:pt x="395" y="422"/>
                  </a:lnTo>
                  <a:lnTo>
                    <a:pt x="141" y="422"/>
                  </a:lnTo>
                  <a:lnTo>
                    <a:pt x="141" y="0"/>
                  </a:lnTo>
                  <a:lnTo>
                    <a:pt x="0" y="0"/>
                  </a:lnTo>
                  <a:close/>
                </a:path>
              </a:pathLst>
            </a:custGeom>
            <a:solidFill>
              <a:srgbClr val="252D5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 name="Freeform 6">
              <a:extLst>
                <a:ext uri="{FF2B5EF4-FFF2-40B4-BE49-F238E27FC236}">
                  <a16:creationId xmlns:a16="http://schemas.microsoft.com/office/drawing/2014/main" id="{12A908AA-F620-D647-A9E1-B62D47542E34}"/>
                </a:ext>
              </a:extLst>
            </p:cNvPr>
            <p:cNvSpPr>
              <a:spLocks/>
            </p:cNvSpPr>
            <p:nvPr/>
          </p:nvSpPr>
          <p:spPr bwMode="auto">
            <a:xfrm>
              <a:off x="1462088" y="2171700"/>
              <a:ext cx="88900" cy="346075"/>
            </a:xfrm>
            <a:custGeom>
              <a:avLst/>
              <a:gdLst>
                <a:gd name="T0" fmla="*/ 0 w 142"/>
                <a:gd name="T1" fmla="*/ 0 h 543"/>
                <a:gd name="T2" fmla="*/ 0 w 142"/>
                <a:gd name="T3" fmla="*/ 0 h 543"/>
                <a:gd name="T4" fmla="*/ 142 w 142"/>
                <a:gd name="T5" fmla="*/ 0 h 543"/>
                <a:gd name="T6" fmla="*/ 142 w 142"/>
                <a:gd name="T7" fmla="*/ 543 h 543"/>
                <a:gd name="T8" fmla="*/ 0 w 142"/>
                <a:gd name="T9" fmla="*/ 543 h 543"/>
                <a:gd name="T10" fmla="*/ 0 w 142"/>
                <a:gd name="T11" fmla="*/ 0 h 543"/>
              </a:gdLst>
              <a:ahLst/>
              <a:cxnLst>
                <a:cxn ang="0">
                  <a:pos x="T0" y="T1"/>
                </a:cxn>
                <a:cxn ang="0">
                  <a:pos x="T2" y="T3"/>
                </a:cxn>
                <a:cxn ang="0">
                  <a:pos x="T4" y="T5"/>
                </a:cxn>
                <a:cxn ang="0">
                  <a:pos x="T6" y="T7"/>
                </a:cxn>
                <a:cxn ang="0">
                  <a:pos x="T8" y="T9"/>
                </a:cxn>
                <a:cxn ang="0">
                  <a:pos x="T10" y="T11"/>
                </a:cxn>
              </a:cxnLst>
              <a:rect l="0" t="0" r="r" b="b"/>
              <a:pathLst>
                <a:path w="142" h="543">
                  <a:moveTo>
                    <a:pt x="0" y="0"/>
                  </a:moveTo>
                  <a:lnTo>
                    <a:pt x="0" y="0"/>
                  </a:lnTo>
                  <a:lnTo>
                    <a:pt x="142" y="0"/>
                  </a:lnTo>
                  <a:lnTo>
                    <a:pt x="142" y="543"/>
                  </a:lnTo>
                  <a:lnTo>
                    <a:pt x="0" y="543"/>
                  </a:lnTo>
                  <a:lnTo>
                    <a:pt x="0" y="0"/>
                  </a:lnTo>
                  <a:close/>
                </a:path>
              </a:pathLst>
            </a:custGeom>
            <a:solidFill>
              <a:srgbClr val="252D5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 name="Freeform 7">
              <a:extLst>
                <a:ext uri="{FF2B5EF4-FFF2-40B4-BE49-F238E27FC236}">
                  <a16:creationId xmlns:a16="http://schemas.microsoft.com/office/drawing/2014/main" id="{4277D089-306E-5E41-8007-3999AF34F77D}"/>
                </a:ext>
              </a:extLst>
            </p:cNvPr>
            <p:cNvSpPr>
              <a:spLocks/>
            </p:cNvSpPr>
            <p:nvPr/>
          </p:nvSpPr>
          <p:spPr bwMode="auto">
            <a:xfrm>
              <a:off x="1612900" y="2171700"/>
              <a:ext cx="295275" cy="347663"/>
            </a:xfrm>
            <a:custGeom>
              <a:avLst/>
              <a:gdLst>
                <a:gd name="T0" fmla="*/ 0 w 469"/>
                <a:gd name="T1" fmla="*/ 0 h 544"/>
                <a:gd name="T2" fmla="*/ 0 w 469"/>
                <a:gd name="T3" fmla="*/ 0 h 544"/>
                <a:gd name="T4" fmla="*/ 145 w 469"/>
                <a:gd name="T5" fmla="*/ 0 h 544"/>
                <a:gd name="T6" fmla="*/ 334 w 469"/>
                <a:gd name="T7" fmla="*/ 335 h 544"/>
                <a:gd name="T8" fmla="*/ 335 w 469"/>
                <a:gd name="T9" fmla="*/ 335 h 544"/>
                <a:gd name="T10" fmla="*/ 335 w 469"/>
                <a:gd name="T11" fmla="*/ 0 h 544"/>
                <a:gd name="T12" fmla="*/ 469 w 469"/>
                <a:gd name="T13" fmla="*/ 0 h 544"/>
                <a:gd name="T14" fmla="*/ 469 w 469"/>
                <a:gd name="T15" fmla="*/ 544 h 544"/>
                <a:gd name="T16" fmla="*/ 323 w 469"/>
                <a:gd name="T17" fmla="*/ 544 h 544"/>
                <a:gd name="T18" fmla="*/ 134 w 469"/>
                <a:gd name="T19" fmla="*/ 205 h 544"/>
                <a:gd name="T20" fmla="*/ 133 w 469"/>
                <a:gd name="T21" fmla="*/ 205 h 544"/>
                <a:gd name="T22" fmla="*/ 133 w 469"/>
                <a:gd name="T23" fmla="*/ 544 h 544"/>
                <a:gd name="T24" fmla="*/ 0 w 469"/>
                <a:gd name="T25" fmla="*/ 544 h 544"/>
                <a:gd name="T26" fmla="*/ 0 w 469"/>
                <a:gd name="T27"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9" h="544">
                  <a:moveTo>
                    <a:pt x="0" y="0"/>
                  </a:moveTo>
                  <a:lnTo>
                    <a:pt x="0" y="0"/>
                  </a:lnTo>
                  <a:lnTo>
                    <a:pt x="145" y="0"/>
                  </a:lnTo>
                  <a:lnTo>
                    <a:pt x="334" y="335"/>
                  </a:lnTo>
                  <a:lnTo>
                    <a:pt x="335" y="335"/>
                  </a:lnTo>
                  <a:lnTo>
                    <a:pt x="335" y="0"/>
                  </a:lnTo>
                  <a:lnTo>
                    <a:pt x="469" y="0"/>
                  </a:lnTo>
                  <a:lnTo>
                    <a:pt x="469" y="544"/>
                  </a:lnTo>
                  <a:lnTo>
                    <a:pt x="323" y="544"/>
                  </a:lnTo>
                  <a:lnTo>
                    <a:pt x="134" y="205"/>
                  </a:lnTo>
                  <a:lnTo>
                    <a:pt x="133" y="205"/>
                  </a:lnTo>
                  <a:lnTo>
                    <a:pt x="133" y="544"/>
                  </a:lnTo>
                  <a:lnTo>
                    <a:pt x="0" y="544"/>
                  </a:lnTo>
                  <a:lnTo>
                    <a:pt x="0" y="0"/>
                  </a:lnTo>
                  <a:close/>
                </a:path>
              </a:pathLst>
            </a:custGeom>
            <a:solidFill>
              <a:srgbClr val="252D5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 name="Freeform 8">
              <a:extLst>
                <a:ext uri="{FF2B5EF4-FFF2-40B4-BE49-F238E27FC236}">
                  <a16:creationId xmlns:a16="http://schemas.microsoft.com/office/drawing/2014/main" id="{D9F064AD-BDC9-4942-B243-42E85CEA96CE}"/>
                </a:ext>
              </a:extLst>
            </p:cNvPr>
            <p:cNvSpPr>
              <a:spLocks/>
            </p:cNvSpPr>
            <p:nvPr/>
          </p:nvSpPr>
          <p:spPr bwMode="auto">
            <a:xfrm>
              <a:off x="1968500" y="2171700"/>
              <a:ext cx="328613" cy="347663"/>
            </a:xfrm>
            <a:custGeom>
              <a:avLst/>
              <a:gdLst>
                <a:gd name="T0" fmla="*/ 0 w 521"/>
                <a:gd name="T1" fmla="*/ 0 h 544"/>
                <a:gd name="T2" fmla="*/ 0 w 521"/>
                <a:gd name="T3" fmla="*/ 0 h 544"/>
                <a:gd name="T4" fmla="*/ 141 w 521"/>
                <a:gd name="T5" fmla="*/ 0 h 544"/>
                <a:gd name="T6" fmla="*/ 141 w 521"/>
                <a:gd name="T7" fmla="*/ 208 h 544"/>
                <a:gd name="T8" fmla="*/ 320 w 521"/>
                <a:gd name="T9" fmla="*/ 0 h 544"/>
                <a:gd name="T10" fmla="*/ 496 w 521"/>
                <a:gd name="T11" fmla="*/ 0 h 544"/>
                <a:gd name="T12" fmla="*/ 295 w 521"/>
                <a:gd name="T13" fmla="*/ 214 h 544"/>
                <a:gd name="T14" fmla="*/ 521 w 521"/>
                <a:gd name="T15" fmla="*/ 544 h 544"/>
                <a:gd name="T16" fmla="*/ 345 w 521"/>
                <a:gd name="T17" fmla="*/ 544 h 544"/>
                <a:gd name="T18" fmla="*/ 199 w 521"/>
                <a:gd name="T19" fmla="*/ 315 h 544"/>
                <a:gd name="T20" fmla="*/ 141 w 521"/>
                <a:gd name="T21" fmla="*/ 376 h 544"/>
                <a:gd name="T22" fmla="*/ 141 w 521"/>
                <a:gd name="T23" fmla="*/ 544 h 544"/>
                <a:gd name="T24" fmla="*/ 0 w 521"/>
                <a:gd name="T25" fmla="*/ 544 h 544"/>
                <a:gd name="T26" fmla="*/ 0 w 521"/>
                <a:gd name="T27"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1" h="544">
                  <a:moveTo>
                    <a:pt x="0" y="0"/>
                  </a:moveTo>
                  <a:lnTo>
                    <a:pt x="0" y="0"/>
                  </a:lnTo>
                  <a:lnTo>
                    <a:pt x="141" y="0"/>
                  </a:lnTo>
                  <a:lnTo>
                    <a:pt x="141" y="208"/>
                  </a:lnTo>
                  <a:lnTo>
                    <a:pt x="320" y="0"/>
                  </a:lnTo>
                  <a:lnTo>
                    <a:pt x="496" y="0"/>
                  </a:lnTo>
                  <a:lnTo>
                    <a:pt x="295" y="214"/>
                  </a:lnTo>
                  <a:lnTo>
                    <a:pt x="521" y="544"/>
                  </a:lnTo>
                  <a:lnTo>
                    <a:pt x="345" y="544"/>
                  </a:lnTo>
                  <a:lnTo>
                    <a:pt x="199" y="315"/>
                  </a:lnTo>
                  <a:lnTo>
                    <a:pt x="141" y="376"/>
                  </a:lnTo>
                  <a:lnTo>
                    <a:pt x="141" y="544"/>
                  </a:lnTo>
                  <a:lnTo>
                    <a:pt x="0" y="544"/>
                  </a:lnTo>
                  <a:lnTo>
                    <a:pt x="0" y="0"/>
                  </a:lnTo>
                  <a:close/>
                </a:path>
              </a:pathLst>
            </a:custGeom>
            <a:solidFill>
              <a:srgbClr val="252D5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 name="Freeform 9">
              <a:extLst>
                <a:ext uri="{FF2B5EF4-FFF2-40B4-BE49-F238E27FC236}">
                  <a16:creationId xmlns:a16="http://schemas.microsoft.com/office/drawing/2014/main" id="{913311F6-F5F8-BE42-8A35-5C5EA28D7CA2}"/>
                </a:ext>
              </a:extLst>
            </p:cNvPr>
            <p:cNvSpPr>
              <a:spLocks/>
            </p:cNvSpPr>
            <p:nvPr/>
          </p:nvSpPr>
          <p:spPr bwMode="auto">
            <a:xfrm>
              <a:off x="2332038" y="2165350"/>
              <a:ext cx="307975" cy="358775"/>
            </a:xfrm>
            <a:custGeom>
              <a:avLst/>
              <a:gdLst>
                <a:gd name="T0" fmla="*/ 489 w 489"/>
                <a:gd name="T1" fmla="*/ 552 h 564"/>
                <a:gd name="T2" fmla="*/ 489 w 489"/>
                <a:gd name="T3" fmla="*/ 552 h 564"/>
                <a:gd name="T4" fmla="*/ 451 w 489"/>
                <a:gd name="T5" fmla="*/ 552 h 564"/>
                <a:gd name="T6" fmla="*/ 445 w 489"/>
                <a:gd name="T7" fmla="*/ 454 h 564"/>
                <a:gd name="T8" fmla="*/ 443 w 489"/>
                <a:gd name="T9" fmla="*/ 454 h 564"/>
                <a:gd name="T10" fmla="*/ 256 w 489"/>
                <a:gd name="T11" fmla="*/ 564 h 564"/>
                <a:gd name="T12" fmla="*/ 0 w 489"/>
                <a:gd name="T13" fmla="*/ 281 h 564"/>
                <a:gd name="T14" fmla="*/ 256 w 489"/>
                <a:gd name="T15" fmla="*/ 0 h 564"/>
                <a:gd name="T16" fmla="*/ 482 w 489"/>
                <a:gd name="T17" fmla="*/ 179 h 564"/>
                <a:gd name="T18" fmla="*/ 430 w 489"/>
                <a:gd name="T19" fmla="*/ 179 h 564"/>
                <a:gd name="T20" fmla="*/ 256 w 489"/>
                <a:gd name="T21" fmla="*/ 43 h 564"/>
                <a:gd name="T22" fmla="*/ 51 w 489"/>
                <a:gd name="T23" fmla="*/ 281 h 564"/>
                <a:gd name="T24" fmla="*/ 256 w 489"/>
                <a:gd name="T25" fmla="*/ 520 h 564"/>
                <a:gd name="T26" fmla="*/ 443 w 489"/>
                <a:gd name="T27" fmla="*/ 321 h 564"/>
                <a:gd name="T28" fmla="*/ 259 w 489"/>
                <a:gd name="T29" fmla="*/ 321 h 564"/>
                <a:gd name="T30" fmla="*/ 259 w 489"/>
                <a:gd name="T31" fmla="*/ 277 h 564"/>
                <a:gd name="T32" fmla="*/ 489 w 489"/>
                <a:gd name="T33" fmla="*/ 277 h 564"/>
                <a:gd name="T34" fmla="*/ 489 w 489"/>
                <a:gd name="T35" fmla="*/ 552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9" h="564">
                  <a:moveTo>
                    <a:pt x="489" y="552"/>
                  </a:moveTo>
                  <a:lnTo>
                    <a:pt x="489" y="552"/>
                  </a:lnTo>
                  <a:lnTo>
                    <a:pt x="451" y="552"/>
                  </a:lnTo>
                  <a:lnTo>
                    <a:pt x="445" y="454"/>
                  </a:lnTo>
                  <a:lnTo>
                    <a:pt x="443" y="454"/>
                  </a:lnTo>
                  <a:cubicBezTo>
                    <a:pt x="407" y="531"/>
                    <a:pt x="334" y="564"/>
                    <a:pt x="256" y="564"/>
                  </a:cubicBezTo>
                  <a:cubicBezTo>
                    <a:pt x="85" y="564"/>
                    <a:pt x="0" y="429"/>
                    <a:pt x="0" y="281"/>
                  </a:cubicBezTo>
                  <a:cubicBezTo>
                    <a:pt x="0" y="133"/>
                    <a:pt x="85" y="0"/>
                    <a:pt x="256" y="0"/>
                  </a:cubicBezTo>
                  <a:cubicBezTo>
                    <a:pt x="369" y="0"/>
                    <a:pt x="462" y="60"/>
                    <a:pt x="482" y="179"/>
                  </a:cubicBezTo>
                  <a:lnTo>
                    <a:pt x="430" y="179"/>
                  </a:lnTo>
                  <a:cubicBezTo>
                    <a:pt x="423" y="116"/>
                    <a:pt x="359" y="43"/>
                    <a:pt x="256" y="43"/>
                  </a:cubicBezTo>
                  <a:cubicBezTo>
                    <a:pt x="112" y="43"/>
                    <a:pt x="51" y="163"/>
                    <a:pt x="51" y="281"/>
                  </a:cubicBezTo>
                  <a:cubicBezTo>
                    <a:pt x="51" y="400"/>
                    <a:pt x="112" y="520"/>
                    <a:pt x="256" y="520"/>
                  </a:cubicBezTo>
                  <a:cubicBezTo>
                    <a:pt x="376" y="520"/>
                    <a:pt x="445" y="435"/>
                    <a:pt x="443" y="321"/>
                  </a:cubicBezTo>
                  <a:lnTo>
                    <a:pt x="259" y="321"/>
                  </a:lnTo>
                  <a:lnTo>
                    <a:pt x="259" y="277"/>
                  </a:lnTo>
                  <a:lnTo>
                    <a:pt x="489" y="277"/>
                  </a:lnTo>
                  <a:lnTo>
                    <a:pt x="489" y="552"/>
                  </a:lnTo>
                  <a:close/>
                </a:path>
              </a:pathLst>
            </a:custGeom>
            <a:solidFill>
              <a:srgbClr val="252D5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 name="Freeform 10">
              <a:extLst>
                <a:ext uri="{FF2B5EF4-FFF2-40B4-BE49-F238E27FC236}">
                  <a16:creationId xmlns:a16="http://schemas.microsoft.com/office/drawing/2014/main" id="{EF1BB2BC-ADDD-254C-8295-56D2F6E4BCF6}"/>
                </a:ext>
              </a:extLst>
            </p:cNvPr>
            <p:cNvSpPr>
              <a:spLocks/>
            </p:cNvSpPr>
            <p:nvPr/>
          </p:nvSpPr>
          <p:spPr bwMode="auto">
            <a:xfrm>
              <a:off x="2686050" y="2262188"/>
              <a:ext cx="122238" cy="255588"/>
            </a:xfrm>
            <a:custGeom>
              <a:avLst/>
              <a:gdLst>
                <a:gd name="T0" fmla="*/ 0 w 194"/>
                <a:gd name="T1" fmla="*/ 8 h 400"/>
                <a:gd name="T2" fmla="*/ 0 w 194"/>
                <a:gd name="T3" fmla="*/ 8 h 400"/>
                <a:gd name="T4" fmla="*/ 44 w 194"/>
                <a:gd name="T5" fmla="*/ 8 h 400"/>
                <a:gd name="T6" fmla="*/ 44 w 194"/>
                <a:gd name="T7" fmla="*/ 100 h 400"/>
                <a:gd name="T8" fmla="*/ 46 w 194"/>
                <a:gd name="T9" fmla="*/ 100 h 400"/>
                <a:gd name="T10" fmla="*/ 194 w 194"/>
                <a:gd name="T11" fmla="*/ 3 h 400"/>
                <a:gd name="T12" fmla="*/ 194 w 194"/>
                <a:gd name="T13" fmla="*/ 51 h 400"/>
                <a:gd name="T14" fmla="*/ 48 w 194"/>
                <a:gd name="T15" fmla="*/ 191 h 400"/>
                <a:gd name="T16" fmla="*/ 48 w 194"/>
                <a:gd name="T17" fmla="*/ 400 h 400"/>
                <a:gd name="T18" fmla="*/ 0 w 194"/>
                <a:gd name="T19" fmla="*/ 400 h 400"/>
                <a:gd name="T20" fmla="*/ 0 w 194"/>
                <a:gd name="T21" fmla="*/ 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400">
                  <a:moveTo>
                    <a:pt x="0" y="8"/>
                  </a:moveTo>
                  <a:lnTo>
                    <a:pt x="0" y="8"/>
                  </a:lnTo>
                  <a:lnTo>
                    <a:pt x="44" y="8"/>
                  </a:lnTo>
                  <a:lnTo>
                    <a:pt x="44" y="100"/>
                  </a:lnTo>
                  <a:lnTo>
                    <a:pt x="46" y="100"/>
                  </a:lnTo>
                  <a:cubicBezTo>
                    <a:pt x="70" y="37"/>
                    <a:pt x="123" y="0"/>
                    <a:pt x="194" y="3"/>
                  </a:cubicBezTo>
                  <a:lnTo>
                    <a:pt x="194" y="51"/>
                  </a:lnTo>
                  <a:cubicBezTo>
                    <a:pt x="107" y="46"/>
                    <a:pt x="48" y="110"/>
                    <a:pt x="48" y="191"/>
                  </a:cubicBezTo>
                  <a:lnTo>
                    <a:pt x="48" y="400"/>
                  </a:lnTo>
                  <a:lnTo>
                    <a:pt x="0" y="400"/>
                  </a:lnTo>
                  <a:lnTo>
                    <a:pt x="0" y="8"/>
                  </a:lnTo>
                  <a:close/>
                </a:path>
              </a:pathLst>
            </a:custGeom>
            <a:solidFill>
              <a:srgbClr val="252D5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 name="Freeform 11">
              <a:extLst>
                <a:ext uri="{FF2B5EF4-FFF2-40B4-BE49-F238E27FC236}">
                  <a16:creationId xmlns:a16="http://schemas.microsoft.com/office/drawing/2014/main" id="{C586FF6C-ED7F-FD45-886C-D0324C70BE37}"/>
                </a:ext>
              </a:extLst>
            </p:cNvPr>
            <p:cNvSpPr>
              <a:spLocks noEditPoints="1"/>
            </p:cNvSpPr>
            <p:nvPr/>
          </p:nvSpPr>
          <p:spPr bwMode="auto">
            <a:xfrm>
              <a:off x="2805113" y="2260600"/>
              <a:ext cx="233363" cy="263525"/>
            </a:xfrm>
            <a:custGeom>
              <a:avLst/>
              <a:gdLst>
                <a:gd name="T0" fmla="*/ 48 w 371"/>
                <a:gd name="T1" fmla="*/ 207 h 415"/>
                <a:gd name="T2" fmla="*/ 48 w 371"/>
                <a:gd name="T3" fmla="*/ 207 h 415"/>
                <a:gd name="T4" fmla="*/ 186 w 371"/>
                <a:gd name="T5" fmla="*/ 374 h 415"/>
                <a:gd name="T6" fmla="*/ 323 w 371"/>
                <a:gd name="T7" fmla="*/ 207 h 415"/>
                <a:gd name="T8" fmla="*/ 186 w 371"/>
                <a:gd name="T9" fmla="*/ 40 h 415"/>
                <a:gd name="T10" fmla="*/ 48 w 371"/>
                <a:gd name="T11" fmla="*/ 207 h 415"/>
                <a:gd name="T12" fmla="*/ 371 w 371"/>
                <a:gd name="T13" fmla="*/ 207 h 415"/>
                <a:gd name="T14" fmla="*/ 371 w 371"/>
                <a:gd name="T15" fmla="*/ 207 h 415"/>
                <a:gd name="T16" fmla="*/ 186 w 371"/>
                <a:gd name="T17" fmla="*/ 415 h 415"/>
                <a:gd name="T18" fmla="*/ 0 w 371"/>
                <a:gd name="T19" fmla="*/ 207 h 415"/>
                <a:gd name="T20" fmla="*/ 186 w 371"/>
                <a:gd name="T21" fmla="*/ 0 h 415"/>
                <a:gd name="T22" fmla="*/ 371 w 371"/>
                <a:gd name="T23" fmla="*/ 20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1" h="415">
                  <a:moveTo>
                    <a:pt x="48" y="207"/>
                  </a:moveTo>
                  <a:lnTo>
                    <a:pt x="48" y="207"/>
                  </a:lnTo>
                  <a:cubicBezTo>
                    <a:pt x="48" y="291"/>
                    <a:pt x="94" y="374"/>
                    <a:pt x="186" y="374"/>
                  </a:cubicBezTo>
                  <a:cubicBezTo>
                    <a:pt x="278" y="374"/>
                    <a:pt x="323" y="291"/>
                    <a:pt x="323" y="207"/>
                  </a:cubicBezTo>
                  <a:cubicBezTo>
                    <a:pt x="323" y="124"/>
                    <a:pt x="278" y="40"/>
                    <a:pt x="186" y="40"/>
                  </a:cubicBezTo>
                  <a:cubicBezTo>
                    <a:pt x="94" y="40"/>
                    <a:pt x="48" y="124"/>
                    <a:pt x="48" y="207"/>
                  </a:cubicBezTo>
                  <a:close/>
                  <a:moveTo>
                    <a:pt x="371" y="207"/>
                  </a:moveTo>
                  <a:lnTo>
                    <a:pt x="371" y="207"/>
                  </a:lnTo>
                  <a:cubicBezTo>
                    <a:pt x="371" y="320"/>
                    <a:pt x="306" y="415"/>
                    <a:pt x="186" y="415"/>
                  </a:cubicBezTo>
                  <a:cubicBezTo>
                    <a:pt x="66" y="415"/>
                    <a:pt x="0" y="320"/>
                    <a:pt x="0" y="207"/>
                  </a:cubicBezTo>
                  <a:cubicBezTo>
                    <a:pt x="0" y="95"/>
                    <a:pt x="66" y="0"/>
                    <a:pt x="186" y="0"/>
                  </a:cubicBezTo>
                  <a:cubicBezTo>
                    <a:pt x="306" y="0"/>
                    <a:pt x="371" y="95"/>
                    <a:pt x="371" y="207"/>
                  </a:cubicBezTo>
                  <a:close/>
                </a:path>
              </a:pathLst>
            </a:custGeom>
            <a:solidFill>
              <a:srgbClr val="252D5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 name="Freeform 12">
              <a:extLst>
                <a:ext uri="{FF2B5EF4-FFF2-40B4-BE49-F238E27FC236}">
                  <a16:creationId xmlns:a16="http://schemas.microsoft.com/office/drawing/2014/main" id="{4981F273-CB36-B44C-8943-417A8AEC4B81}"/>
                </a:ext>
              </a:extLst>
            </p:cNvPr>
            <p:cNvSpPr>
              <a:spLocks/>
            </p:cNvSpPr>
            <p:nvPr/>
          </p:nvSpPr>
          <p:spPr bwMode="auto">
            <a:xfrm>
              <a:off x="3068638" y="2266950"/>
              <a:ext cx="201613" cy="257175"/>
            </a:xfrm>
            <a:custGeom>
              <a:avLst/>
              <a:gdLst>
                <a:gd name="T0" fmla="*/ 318 w 318"/>
                <a:gd name="T1" fmla="*/ 392 h 404"/>
                <a:gd name="T2" fmla="*/ 318 w 318"/>
                <a:gd name="T3" fmla="*/ 392 h 404"/>
                <a:gd name="T4" fmla="*/ 274 w 318"/>
                <a:gd name="T5" fmla="*/ 392 h 404"/>
                <a:gd name="T6" fmla="*/ 274 w 318"/>
                <a:gd name="T7" fmla="*/ 322 h 404"/>
                <a:gd name="T8" fmla="*/ 273 w 318"/>
                <a:gd name="T9" fmla="*/ 322 h 404"/>
                <a:gd name="T10" fmla="*/ 138 w 318"/>
                <a:gd name="T11" fmla="*/ 404 h 404"/>
                <a:gd name="T12" fmla="*/ 0 w 318"/>
                <a:gd name="T13" fmla="*/ 255 h 404"/>
                <a:gd name="T14" fmla="*/ 0 w 318"/>
                <a:gd name="T15" fmla="*/ 0 h 404"/>
                <a:gd name="T16" fmla="*/ 48 w 318"/>
                <a:gd name="T17" fmla="*/ 0 h 404"/>
                <a:gd name="T18" fmla="*/ 48 w 318"/>
                <a:gd name="T19" fmla="*/ 256 h 404"/>
                <a:gd name="T20" fmla="*/ 153 w 318"/>
                <a:gd name="T21" fmla="*/ 363 h 404"/>
                <a:gd name="T22" fmla="*/ 270 w 318"/>
                <a:gd name="T23" fmla="*/ 206 h 404"/>
                <a:gd name="T24" fmla="*/ 270 w 318"/>
                <a:gd name="T25" fmla="*/ 0 h 404"/>
                <a:gd name="T26" fmla="*/ 318 w 318"/>
                <a:gd name="T27" fmla="*/ 0 h 404"/>
                <a:gd name="T28" fmla="*/ 318 w 318"/>
                <a:gd name="T29" fmla="*/ 39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8" h="404">
                  <a:moveTo>
                    <a:pt x="318" y="392"/>
                  </a:moveTo>
                  <a:lnTo>
                    <a:pt x="318" y="392"/>
                  </a:lnTo>
                  <a:lnTo>
                    <a:pt x="274" y="392"/>
                  </a:lnTo>
                  <a:lnTo>
                    <a:pt x="274" y="322"/>
                  </a:lnTo>
                  <a:lnTo>
                    <a:pt x="273" y="322"/>
                  </a:lnTo>
                  <a:cubicBezTo>
                    <a:pt x="248" y="374"/>
                    <a:pt x="196" y="404"/>
                    <a:pt x="138" y="404"/>
                  </a:cubicBezTo>
                  <a:cubicBezTo>
                    <a:pt x="39" y="404"/>
                    <a:pt x="0" y="346"/>
                    <a:pt x="0" y="255"/>
                  </a:cubicBezTo>
                  <a:lnTo>
                    <a:pt x="0" y="0"/>
                  </a:lnTo>
                  <a:lnTo>
                    <a:pt x="48" y="0"/>
                  </a:lnTo>
                  <a:lnTo>
                    <a:pt x="48" y="256"/>
                  </a:lnTo>
                  <a:cubicBezTo>
                    <a:pt x="50" y="326"/>
                    <a:pt x="77" y="363"/>
                    <a:pt x="153" y="363"/>
                  </a:cubicBezTo>
                  <a:cubicBezTo>
                    <a:pt x="235" y="363"/>
                    <a:pt x="270" y="286"/>
                    <a:pt x="270" y="206"/>
                  </a:cubicBezTo>
                  <a:lnTo>
                    <a:pt x="270" y="0"/>
                  </a:lnTo>
                  <a:lnTo>
                    <a:pt x="318" y="0"/>
                  </a:lnTo>
                  <a:lnTo>
                    <a:pt x="318" y="392"/>
                  </a:lnTo>
                  <a:close/>
                </a:path>
              </a:pathLst>
            </a:custGeom>
            <a:solidFill>
              <a:srgbClr val="252D5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 name="Freeform 13">
              <a:extLst>
                <a:ext uri="{FF2B5EF4-FFF2-40B4-BE49-F238E27FC236}">
                  <a16:creationId xmlns:a16="http://schemas.microsoft.com/office/drawing/2014/main" id="{A93C7DD5-DA97-4D46-A314-D28C7874D552}"/>
                </a:ext>
              </a:extLst>
            </p:cNvPr>
            <p:cNvSpPr>
              <a:spLocks noEditPoints="1"/>
            </p:cNvSpPr>
            <p:nvPr/>
          </p:nvSpPr>
          <p:spPr bwMode="auto">
            <a:xfrm>
              <a:off x="3313113" y="2260600"/>
              <a:ext cx="228600" cy="349250"/>
            </a:xfrm>
            <a:custGeom>
              <a:avLst/>
              <a:gdLst>
                <a:gd name="T0" fmla="*/ 186 w 362"/>
                <a:gd name="T1" fmla="*/ 40 h 548"/>
                <a:gd name="T2" fmla="*/ 186 w 362"/>
                <a:gd name="T3" fmla="*/ 40 h 548"/>
                <a:gd name="T4" fmla="*/ 48 w 362"/>
                <a:gd name="T5" fmla="*/ 207 h 548"/>
                <a:gd name="T6" fmla="*/ 186 w 362"/>
                <a:gd name="T7" fmla="*/ 374 h 548"/>
                <a:gd name="T8" fmla="*/ 314 w 362"/>
                <a:gd name="T9" fmla="*/ 207 h 548"/>
                <a:gd name="T10" fmla="*/ 186 w 362"/>
                <a:gd name="T11" fmla="*/ 40 h 548"/>
                <a:gd name="T12" fmla="*/ 0 w 362"/>
                <a:gd name="T13" fmla="*/ 11 h 548"/>
                <a:gd name="T14" fmla="*/ 0 w 362"/>
                <a:gd name="T15" fmla="*/ 11 h 548"/>
                <a:gd name="T16" fmla="*/ 45 w 362"/>
                <a:gd name="T17" fmla="*/ 11 h 548"/>
                <a:gd name="T18" fmla="*/ 45 w 362"/>
                <a:gd name="T19" fmla="*/ 86 h 548"/>
                <a:gd name="T20" fmla="*/ 46 w 362"/>
                <a:gd name="T21" fmla="*/ 86 h 548"/>
                <a:gd name="T22" fmla="*/ 186 w 362"/>
                <a:gd name="T23" fmla="*/ 0 h 548"/>
                <a:gd name="T24" fmla="*/ 362 w 362"/>
                <a:gd name="T25" fmla="*/ 207 h 548"/>
                <a:gd name="T26" fmla="*/ 186 w 362"/>
                <a:gd name="T27" fmla="*/ 415 h 548"/>
                <a:gd name="T28" fmla="*/ 50 w 362"/>
                <a:gd name="T29" fmla="*/ 329 h 548"/>
                <a:gd name="T30" fmla="*/ 48 w 362"/>
                <a:gd name="T31" fmla="*/ 329 h 548"/>
                <a:gd name="T32" fmla="*/ 48 w 362"/>
                <a:gd name="T33" fmla="*/ 548 h 548"/>
                <a:gd name="T34" fmla="*/ 0 w 362"/>
                <a:gd name="T35" fmla="*/ 548 h 548"/>
                <a:gd name="T36" fmla="*/ 0 w 362"/>
                <a:gd name="T37" fmla="*/ 11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2" h="548">
                  <a:moveTo>
                    <a:pt x="186" y="40"/>
                  </a:moveTo>
                  <a:lnTo>
                    <a:pt x="186" y="40"/>
                  </a:lnTo>
                  <a:cubicBezTo>
                    <a:pt x="80" y="40"/>
                    <a:pt x="48" y="118"/>
                    <a:pt x="48" y="207"/>
                  </a:cubicBezTo>
                  <a:cubicBezTo>
                    <a:pt x="48" y="289"/>
                    <a:pt x="84" y="374"/>
                    <a:pt x="186" y="374"/>
                  </a:cubicBezTo>
                  <a:cubicBezTo>
                    <a:pt x="277" y="374"/>
                    <a:pt x="314" y="289"/>
                    <a:pt x="314" y="207"/>
                  </a:cubicBezTo>
                  <a:cubicBezTo>
                    <a:pt x="314" y="126"/>
                    <a:pt x="277" y="40"/>
                    <a:pt x="186" y="40"/>
                  </a:cubicBezTo>
                  <a:close/>
                  <a:moveTo>
                    <a:pt x="0" y="11"/>
                  </a:moveTo>
                  <a:lnTo>
                    <a:pt x="0" y="11"/>
                  </a:lnTo>
                  <a:lnTo>
                    <a:pt x="45" y="11"/>
                  </a:lnTo>
                  <a:lnTo>
                    <a:pt x="45" y="86"/>
                  </a:lnTo>
                  <a:lnTo>
                    <a:pt x="46" y="86"/>
                  </a:lnTo>
                  <a:cubicBezTo>
                    <a:pt x="68" y="33"/>
                    <a:pt x="123" y="0"/>
                    <a:pt x="186" y="0"/>
                  </a:cubicBezTo>
                  <a:cubicBezTo>
                    <a:pt x="305" y="0"/>
                    <a:pt x="362" y="96"/>
                    <a:pt x="362" y="207"/>
                  </a:cubicBezTo>
                  <a:cubicBezTo>
                    <a:pt x="362" y="318"/>
                    <a:pt x="305" y="415"/>
                    <a:pt x="186" y="415"/>
                  </a:cubicBezTo>
                  <a:cubicBezTo>
                    <a:pt x="127" y="415"/>
                    <a:pt x="70" y="385"/>
                    <a:pt x="50" y="329"/>
                  </a:cubicBezTo>
                  <a:lnTo>
                    <a:pt x="48" y="329"/>
                  </a:lnTo>
                  <a:lnTo>
                    <a:pt x="48" y="548"/>
                  </a:lnTo>
                  <a:lnTo>
                    <a:pt x="0" y="548"/>
                  </a:lnTo>
                  <a:lnTo>
                    <a:pt x="0" y="11"/>
                  </a:lnTo>
                  <a:close/>
                </a:path>
              </a:pathLst>
            </a:custGeom>
            <a:solidFill>
              <a:srgbClr val="252D5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 name="Freeform 14">
              <a:extLst>
                <a:ext uri="{FF2B5EF4-FFF2-40B4-BE49-F238E27FC236}">
                  <a16:creationId xmlns:a16="http://schemas.microsoft.com/office/drawing/2014/main" id="{2FA5B749-1F7D-9343-B1C4-51BD28890643}"/>
                </a:ext>
              </a:extLst>
            </p:cNvPr>
            <p:cNvSpPr>
              <a:spLocks/>
            </p:cNvSpPr>
            <p:nvPr/>
          </p:nvSpPr>
          <p:spPr bwMode="auto">
            <a:xfrm>
              <a:off x="1465263" y="2611438"/>
              <a:ext cx="82550" cy="77788"/>
            </a:xfrm>
            <a:custGeom>
              <a:avLst/>
              <a:gdLst>
                <a:gd name="T0" fmla="*/ 66 w 132"/>
                <a:gd name="T1" fmla="*/ 0 h 123"/>
                <a:gd name="T2" fmla="*/ 66 w 132"/>
                <a:gd name="T3" fmla="*/ 0 h 123"/>
                <a:gd name="T4" fmla="*/ 0 w 132"/>
                <a:gd name="T5" fmla="*/ 67 h 123"/>
                <a:gd name="T6" fmla="*/ 15 w 132"/>
                <a:gd name="T7" fmla="*/ 109 h 123"/>
                <a:gd name="T8" fmla="*/ 30 w 132"/>
                <a:gd name="T9" fmla="*/ 122 h 123"/>
                <a:gd name="T10" fmla="*/ 66 w 132"/>
                <a:gd name="T11" fmla="*/ 123 h 123"/>
                <a:gd name="T12" fmla="*/ 102 w 132"/>
                <a:gd name="T13" fmla="*/ 122 h 123"/>
                <a:gd name="T14" fmla="*/ 117 w 132"/>
                <a:gd name="T15" fmla="*/ 109 h 123"/>
                <a:gd name="T16" fmla="*/ 132 w 132"/>
                <a:gd name="T17" fmla="*/ 67 h 123"/>
                <a:gd name="T18" fmla="*/ 66 w 132"/>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23">
                  <a:moveTo>
                    <a:pt x="66" y="0"/>
                  </a:moveTo>
                  <a:lnTo>
                    <a:pt x="66" y="0"/>
                  </a:lnTo>
                  <a:cubicBezTo>
                    <a:pt x="29" y="0"/>
                    <a:pt x="0" y="30"/>
                    <a:pt x="0" y="67"/>
                  </a:cubicBezTo>
                  <a:cubicBezTo>
                    <a:pt x="0" y="83"/>
                    <a:pt x="6" y="98"/>
                    <a:pt x="15" y="109"/>
                  </a:cubicBezTo>
                  <a:cubicBezTo>
                    <a:pt x="20" y="114"/>
                    <a:pt x="25" y="119"/>
                    <a:pt x="30" y="122"/>
                  </a:cubicBezTo>
                  <a:cubicBezTo>
                    <a:pt x="41" y="123"/>
                    <a:pt x="53" y="123"/>
                    <a:pt x="66" y="123"/>
                  </a:cubicBezTo>
                  <a:cubicBezTo>
                    <a:pt x="79" y="123"/>
                    <a:pt x="91" y="123"/>
                    <a:pt x="102" y="122"/>
                  </a:cubicBezTo>
                  <a:cubicBezTo>
                    <a:pt x="107" y="119"/>
                    <a:pt x="112" y="114"/>
                    <a:pt x="117" y="109"/>
                  </a:cubicBezTo>
                  <a:cubicBezTo>
                    <a:pt x="126" y="98"/>
                    <a:pt x="132" y="83"/>
                    <a:pt x="132" y="67"/>
                  </a:cubicBezTo>
                  <a:cubicBezTo>
                    <a:pt x="132" y="30"/>
                    <a:pt x="103" y="0"/>
                    <a:pt x="66" y="0"/>
                  </a:cubicBezTo>
                  <a:close/>
                </a:path>
              </a:pathLst>
            </a:custGeom>
            <a:solidFill>
              <a:srgbClr val="F267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 name="Freeform 15">
              <a:extLst>
                <a:ext uri="{FF2B5EF4-FFF2-40B4-BE49-F238E27FC236}">
                  <a16:creationId xmlns:a16="http://schemas.microsoft.com/office/drawing/2014/main" id="{7DFBB1A8-3386-7546-92CC-66FFC19ED1BF}"/>
                </a:ext>
              </a:extLst>
            </p:cNvPr>
            <p:cNvSpPr>
              <a:spLocks/>
            </p:cNvSpPr>
            <p:nvPr/>
          </p:nvSpPr>
          <p:spPr bwMode="auto">
            <a:xfrm>
              <a:off x="1179513" y="2676525"/>
              <a:ext cx="655638" cy="82550"/>
            </a:xfrm>
            <a:custGeom>
              <a:avLst/>
              <a:gdLst>
                <a:gd name="T0" fmla="*/ 813 w 1041"/>
                <a:gd name="T1" fmla="*/ 7 h 129"/>
                <a:gd name="T2" fmla="*/ 813 w 1041"/>
                <a:gd name="T3" fmla="*/ 7 h 129"/>
                <a:gd name="T4" fmla="*/ 714 w 1041"/>
                <a:gd name="T5" fmla="*/ 0 h 129"/>
                <a:gd name="T6" fmla="*/ 755 w 1041"/>
                <a:gd name="T7" fmla="*/ 4 h 129"/>
                <a:gd name="T8" fmla="*/ 876 w 1041"/>
                <a:gd name="T9" fmla="*/ 38 h 129"/>
                <a:gd name="T10" fmla="*/ 520 w 1041"/>
                <a:gd name="T11" fmla="*/ 84 h 129"/>
                <a:gd name="T12" fmla="*/ 164 w 1041"/>
                <a:gd name="T13" fmla="*/ 38 h 129"/>
                <a:gd name="T14" fmla="*/ 285 w 1041"/>
                <a:gd name="T15" fmla="*/ 4 h 129"/>
                <a:gd name="T16" fmla="*/ 326 w 1041"/>
                <a:gd name="T17" fmla="*/ 0 h 129"/>
                <a:gd name="T18" fmla="*/ 227 w 1041"/>
                <a:gd name="T19" fmla="*/ 7 h 129"/>
                <a:gd name="T20" fmla="*/ 0 w 1041"/>
                <a:gd name="T21" fmla="*/ 62 h 129"/>
                <a:gd name="T22" fmla="*/ 520 w 1041"/>
                <a:gd name="T23" fmla="*/ 129 h 129"/>
                <a:gd name="T24" fmla="*/ 1041 w 1041"/>
                <a:gd name="T25" fmla="*/ 62 h 129"/>
                <a:gd name="T26" fmla="*/ 813 w 1041"/>
                <a:gd name="T27" fmla="*/ 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1" h="129">
                  <a:moveTo>
                    <a:pt x="813" y="7"/>
                  </a:moveTo>
                  <a:lnTo>
                    <a:pt x="813" y="7"/>
                  </a:lnTo>
                  <a:cubicBezTo>
                    <a:pt x="782" y="4"/>
                    <a:pt x="749" y="2"/>
                    <a:pt x="714" y="0"/>
                  </a:cubicBezTo>
                  <a:cubicBezTo>
                    <a:pt x="728" y="1"/>
                    <a:pt x="742" y="2"/>
                    <a:pt x="755" y="4"/>
                  </a:cubicBezTo>
                  <a:cubicBezTo>
                    <a:pt x="829" y="12"/>
                    <a:pt x="876" y="24"/>
                    <a:pt x="876" y="38"/>
                  </a:cubicBezTo>
                  <a:cubicBezTo>
                    <a:pt x="876" y="63"/>
                    <a:pt x="717" y="84"/>
                    <a:pt x="520" y="84"/>
                  </a:cubicBezTo>
                  <a:cubicBezTo>
                    <a:pt x="323" y="84"/>
                    <a:pt x="164" y="63"/>
                    <a:pt x="164" y="38"/>
                  </a:cubicBezTo>
                  <a:cubicBezTo>
                    <a:pt x="164" y="24"/>
                    <a:pt x="211" y="12"/>
                    <a:pt x="285" y="4"/>
                  </a:cubicBezTo>
                  <a:cubicBezTo>
                    <a:pt x="298" y="2"/>
                    <a:pt x="312" y="1"/>
                    <a:pt x="326" y="0"/>
                  </a:cubicBezTo>
                  <a:cubicBezTo>
                    <a:pt x="291" y="2"/>
                    <a:pt x="258" y="4"/>
                    <a:pt x="227" y="7"/>
                  </a:cubicBezTo>
                  <a:cubicBezTo>
                    <a:pt x="90" y="19"/>
                    <a:pt x="0" y="39"/>
                    <a:pt x="0" y="62"/>
                  </a:cubicBezTo>
                  <a:cubicBezTo>
                    <a:pt x="0" y="99"/>
                    <a:pt x="233" y="129"/>
                    <a:pt x="520" y="129"/>
                  </a:cubicBezTo>
                  <a:cubicBezTo>
                    <a:pt x="808" y="129"/>
                    <a:pt x="1041" y="99"/>
                    <a:pt x="1041" y="62"/>
                  </a:cubicBezTo>
                  <a:cubicBezTo>
                    <a:pt x="1041" y="39"/>
                    <a:pt x="951" y="19"/>
                    <a:pt x="813" y="7"/>
                  </a:cubicBezTo>
                  <a:close/>
                </a:path>
              </a:pathLst>
            </a:custGeom>
            <a:solidFill>
              <a:srgbClr val="F267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1732152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Row_18pt_Icon/Text">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chor="t"/>
          <a:lstStyle>
            <a:lvl1pPr algn="l">
              <a:defRPr/>
            </a:lvl1pPr>
          </a:lstStyle>
          <a:p>
            <a:r>
              <a:rPr lang="en-GB"/>
              <a:t>Click to edit Master title style</a:t>
            </a:r>
            <a:endParaRPr lang="en-US" dirty="0"/>
          </a:p>
        </p:txBody>
      </p:sp>
      <p:sp>
        <p:nvSpPr>
          <p:cNvPr id="3" name="Content Placeholder 2"/>
          <p:cNvSpPr>
            <a:spLocks noGrp="1"/>
          </p:cNvSpPr>
          <p:nvPr>
            <p:ph sz="half" idx="1"/>
          </p:nvPr>
        </p:nvSpPr>
        <p:spPr>
          <a:xfrm>
            <a:off x="431800" y="1276350"/>
            <a:ext cx="2592000" cy="15120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Content Placeholder 2"/>
          <p:cNvSpPr>
            <a:spLocks noGrp="1"/>
          </p:cNvSpPr>
          <p:nvPr>
            <p:ph sz="half" idx="13"/>
          </p:nvPr>
        </p:nvSpPr>
        <p:spPr>
          <a:xfrm>
            <a:off x="3270444" y="1276350"/>
            <a:ext cx="5435406" cy="15120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Content Placeholder 2">
            <a:extLst>
              <a:ext uri="{FF2B5EF4-FFF2-40B4-BE49-F238E27FC236}">
                <a16:creationId xmlns:a16="http://schemas.microsoft.com/office/drawing/2014/main" id="{E8E89F96-2E5F-1343-AF9D-2F6E72AB9DAC}"/>
              </a:ext>
            </a:extLst>
          </p:cNvPr>
          <p:cNvSpPr>
            <a:spLocks noGrp="1"/>
          </p:cNvSpPr>
          <p:nvPr>
            <p:ph sz="half" idx="18"/>
          </p:nvPr>
        </p:nvSpPr>
        <p:spPr>
          <a:xfrm>
            <a:off x="417761" y="3090163"/>
            <a:ext cx="2592000" cy="15120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Content Placeholder 2">
            <a:extLst>
              <a:ext uri="{FF2B5EF4-FFF2-40B4-BE49-F238E27FC236}">
                <a16:creationId xmlns:a16="http://schemas.microsoft.com/office/drawing/2014/main" id="{C1F3F38C-3D8A-B84E-90A1-1FADF6CAF6AE}"/>
              </a:ext>
            </a:extLst>
          </p:cNvPr>
          <p:cNvSpPr>
            <a:spLocks noGrp="1"/>
          </p:cNvSpPr>
          <p:nvPr>
            <p:ph sz="half" idx="19"/>
          </p:nvPr>
        </p:nvSpPr>
        <p:spPr>
          <a:xfrm>
            <a:off x="3270444" y="3090163"/>
            <a:ext cx="5435406" cy="15120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Footer Placeholder 4">
            <a:extLst>
              <a:ext uri="{FF2B5EF4-FFF2-40B4-BE49-F238E27FC236}">
                <a16:creationId xmlns:a16="http://schemas.microsoft.com/office/drawing/2014/main" id="{957AA615-3593-C24F-B6CE-EA0D69300185}"/>
              </a:ext>
            </a:extLst>
          </p:cNvPr>
          <p:cNvSpPr>
            <a:spLocks noGrp="1"/>
          </p:cNvSpPr>
          <p:nvPr>
            <p:ph type="ftr" sz="quarter" idx="20"/>
          </p:nvPr>
        </p:nvSpPr>
        <p:spPr/>
        <p:txBody>
          <a:bodyPr/>
          <a:lstStyle>
            <a:lvl1pPr>
              <a:defRPr/>
            </a:lvl1pPr>
          </a:lstStyle>
          <a:p>
            <a:pPr>
              <a:defRPr/>
            </a:pPr>
            <a:r>
              <a:rPr lang="en-US"/>
              <a:t>Footer</a:t>
            </a:r>
            <a:endParaRPr lang="en-US" dirty="0"/>
          </a:p>
        </p:txBody>
      </p:sp>
      <p:sp>
        <p:nvSpPr>
          <p:cNvPr id="8" name="Slide Number Placeholder 5">
            <a:extLst>
              <a:ext uri="{FF2B5EF4-FFF2-40B4-BE49-F238E27FC236}">
                <a16:creationId xmlns:a16="http://schemas.microsoft.com/office/drawing/2014/main" id="{CF73014A-BAA3-FA4F-9ACA-322C72CB461A}"/>
              </a:ext>
            </a:extLst>
          </p:cNvPr>
          <p:cNvSpPr>
            <a:spLocks noGrp="1"/>
          </p:cNvSpPr>
          <p:nvPr>
            <p:ph type="sldNum" sz="quarter" idx="21"/>
          </p:nvPr>
        </p:nvSpPr>
        <p:spPr/>
        <p:txBody>
          <a:bodyPr/>
          <a:lstStyle>
            <a:lvl1pPr>
              <a:defRPr/>
            </a:lvl1pPr>
          </a:lstStyle>
          <a:p>
            <a:pPr>
              <a:defRPr/>
            </a:pPr>
            <a:fld id="{5D40FD7A-BE21-0E4A-B45F-0EAA2C7D705A}" type="slidenum">
              <a:rPr lang="en-US" altLang="en-US" smtClean="0"/>
              <a:pPr>
                <a:defRPr/>
              </a:pPr>
              <a:t>‹#›</a:t>
            </a:fld>
            <a:endParaRPr lang="en-US" altLang="en-US" dirty="0"/>
          </a:p>
        </p:txBody>
      </p:sp>
      <p:sp>
        <p:nvSpPr>
          <p:cNvPr id="12" name="Date Placeholder 3">
            <a:extLst>
              <a:ext uri="{FF2B5EF4-FFF2-40B4-BE49-F238E27FC236}">
                <a16:creationId xmlns:a16="http://schemas.microsoft.com/office/drawing/2014/main" id="{9AAC8BCE-9F81-3B43-8B7F-17BB42BBED16}"/>
              </a:ext>
            </a:extLst>
          </p:cNvPr>
          <p:cNvSpPr>
            <a:spLocks noGrp="1"/>
          </p:cNvSpPr>
          <p:nvPr>
            <p:ph type="dt" sz="half" idx="22"/>
          </p:nvPr>
        </p:nvSpPr>
        <p:spPr/>
        <p:txBody>
          <a:bodyPr/>
          <a:lstStyle>
            <a:lvl1pPr>
              <a:defRPr/>
            </a:lvl1pPr>
          </a:lstStyle>
          <a:p>
            <a:pPr>
              <a:defRPr/>
            </a:pPr>
            <a:fld id="{377D2C9C-C9F1-6149-B71D-F3E8D2D2042D}" type="datetime1">
              <a:rPr lang="en-AU" altLang="en-US" smtClean="0"/>
              <a:pPr>
                <a:defRPr/>
              </a:pPr>
              <a:t>11/9/19</a:t>
            </a:fld>
            <a:endParaRPr lang="en-US" altLang="en-US" dirty="0"/>
          </a:p>
        </p:txBody>
      </p:sp>
    </p:spTree>
    <p:extLst>
      <p:ext uri="{BB962C8B-B14F-4D97-AF65-F5344CB8AC3E}">
        <p14:creationId xmlns:p14="http://schemas.microsoft.com/office/powerpoint/2010/main" val="1123122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6_Cont_18pt_3x2">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chor="t"/>
          <a:lstStyle>
            <a:lvl1pPr algn="l">
              <a:defRPr/>
            </a:lvl1pPr>
          </a:lstStyle>
          <a:p>
            <a:r>
              <a:rPr lang="en-GB"/>
              <a:t>Click to edit Master title style</a:t>
            </a:r>
            <a:endParaRPr lang="en-US" dirty="0"/>
          </a:p>
        </p:txBody>
      </p:sp>
      <p:sp>
        <p:nvSpPr>
          <p:cNvPr id="3" name="Content Placeholder 2"/>
          <p:cNvSpPr>
            <a:spLocks noGrp="1"/>
          </p:cNvSpPr>
          <p:nvPr>
            <p:ph sz="half" idx="1"/>
          </p:nvPr>
        </p:nvSpPr>
        <p:spPr>
          <a:xfrm>
            <a:off x="428873" y="1276350"/>
            <a:ext cx="2592000" cy="15120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Content Placeholder 2"/>
          <p:cNvSpPr>
            <a:spLocks noGrp="1"/>
          </p:cNvSpPr>
          <p:nvPr>
            <p:ph sz="half" idx="13"/>
          </p:nvPr>
        </p:nvSpPr>
        <p:spPr>
          <a:xfrm>
            <a:off x="3267626" y="1276350"/>
            <a:ext cx="2592000" cy="15120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2" name="Content Placeholder 2"/>
          <p:cNvSpPr>
            <a:spLocks noGrp="1"/>
          </p:cNvSpPr>
          <p:nvPr>
            <p:ph sz="half" idx="14"/>
          </p:nvPr>
        </p:nvSpPr>
        <p:spPr>
          <a:xfrm>
            <a:off x="6106380" y="1276350"/>
            <a:ext cx="2592000" cy="15120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Content Placeholder 2">
            <a:extLst>
              <a:ext uri="{FF2B5EF4-FFF2-40B4-BE49-F238E27FC236}">
                <a16:creationId xmlns:a16="http://schemas.microsoft.com/office/drawing/2014/main" id="{E8E89F96-2E5F-1343-AF9D-2F6E72AB9DAC}"/>
              </a:ext>
            </a:extLst>
          </p:cNvPr>
          <p:cNvSpPr>
            <a:spLocks noGrp="1"/>
          </p:cNvSpPr>
          <p:nvPr>
            <p:ph sz="half" idx="18"/>
          </p:nvPr>
        </p:nvSpPr>
        <p:spPr>
          <a:xfrm>
            <a:off x="428873" y="3090163"/>
            <a:ext cx="2592000" cy="15120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Content Placeholder 2">
            <a:extLst>
              <a:ext uri="{FF2B5EF4-FFF2-40B4-BE49-F238E27FC236}">
                <a16:creationId xmlns:a16="http://schemas.microsoft.com/office/drawing/2014/main" id="{C1F3F38C-3D8A-B84E-90A1-1FADF6CAF6AE}"/>
              </a:ext>
            </a:extLst>
          </p:cNvPr>
          <p:cNvSpPr>
            <a:spLocks noGrp="1"/>
          </p:cNvSpPr>
          <p:nvPr>
            <p:ph sz="half" idx="19"/>
          </p:nvPr>
        </p:nvSpPr>
        <p:spPr>
          <a:xfrm>
            <a:off x="3267626" y="3090163"/>
            <a:ext cx="2592000" cy="15120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Content Placeholder 2">
            <a:extLst>
              <a:ext uri="{FF2B5EF4-FFF2-40B4-BE49-F238E27FC236}">
                <a16:creationId xmlns:a16="http://schemas.microsoft.com/office/drawing/2014/main" id="{B74419AB-7C75-CD4F-BCB0-35B006D97F89}"/>
              </a:ext>
            </a:extLst>
          </p:cNvPr>
          <p:cNvSpPr>
            <a:spLocks noGrp="1"/>
          </p:cNvSpPr>
          <p:nvPr>
            <p:ph sz="half" idx="20"/>
          </p:nvPr>
        </p:nvSpPr>
        <p:spPr>
          <a:xfrm>
            <a:off x="6106380" y="3090163"/>
            <a:ext cx="2592000" cy="15120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4" name="Footer Placeholder 4">
            <a:extLst>
              <a:ext uri="{FF2B5EF4-FFF2-40B4-BE49-F238E27FC236}">
                <a16:creationId xmlns:a16="http://schemas.microsoft.com/office/drawing/2014/main" id="{75077E4F-80C1-2B40-964C-23739D8AD6E6}"/>
              </a:ext>
            </a:extLst>
          </p:cNvPr>
          <p:cNvSpPr>
            <a:spLocks noGrp="1"/>
          </p:cNvSpPr>
          <p:nvPr>
            <p:ph type="ftr" sz="quarter" idx="21"/>
          </p:nvPr>
        </p:nvSpPr>
        <p:spPr/>
        <p:txBody>
          <a:bodyPr/>
          <a:lstStyle>
            <a:lvl1pPr>
              <a:defRPr/>
            </a:lvl1pPr>
          </a:lstStyle>
          <a:p>
            <a:pPr>
              <a:defRPr/>
            </a:pPr>
            <a:r>
              <a:rPr lang="en-US"/>
              <a:t>Footer</a:t>
            </a:r>
            <a:endParaRPr lang="en-US" dirty="0"/>
          </a:p>
        </p:txBody>
      </p:sp>
      <p:sp>
        <p:nvSpPr>
          <p:cNvPr id="15" name="Slide Number Placeholder 5">
            <a:extLst>
              <a:ext uri="{FF2B5EF4-FFF2-40B4-BE49-F238E27FC236}">
                <a16:creationId xmlns:a16="http://schemas.microsoft.com/office/drawing/2014/main" id="{C7EC71B5-CB49-9B4A-A9DE-653D126D4222}"/>
              </a:ext>
            </a:extLst>
          </p:cNvPr>
          <p:cNvSpPr>
            <a:spLocks noGrp="1"/>
          </p:cNvSpPr>
          <p:nvPr>
            <p:ph type="sldNum" sz="quarter" idx="22"/>
          </p:nvPr>
        </p:nvSpPr>
        <p:spPr/>
        <p:txBody>
          <a:bodyPr/>
          <a:lstStyle>
            <a:lvl1pPr>
              <a:defRPr/>
            </a:lvl1pPr>
          </a:lstStyle>
          <a:p>
            <a:pPr>
              <a:defRPr/>
            </a:pPr>
            <a:fld id="{CAE34984-ECB2-F74A-B0A5-A722BF980A4F}" type="slidenum">
              <a:rPr lang="en-US" altLang="en-US" smtClean="0"/>
              <a:pPr>
                <a:defRPr/>
              </a:pPr>
              <a:t>‹#›</a:t>
            </a:fld>
            <a:endParaRPr lang="en-US" altLang="en-US" dirty="0"/>
          </a:p>
        </p:txBody>
      </p:sp>
      <p:sp>
        <p:nvSpPr>
          <p:cNvPr id="16" name="Date Placeholder 3">
            <a:extLst>
              <a:ext uri="{FF2B5EF4-FFF2-40B4-BE49-F238E27FC236}">
                <a16:creationId xmlns:a16="http://schemas.microsoft.com/office/drawing/2014/main" id="{DDB88A11-62D1-5A48-B102-F9ABCE134CB9}"/>
              </a:ext>
            </a:extLst>
          </p:cNvPr>
          <p:cNvSpPr>
            <a:spLocks noGrp="1"/>
          </p:cNvSpPr>
          <p:nvPr>
            <p:ph type="dt" sz="half" idx="23"/>
          </p:nvPr>
        </p:nvSpPr>
        <p:spPr/>
        <p:txBody>
          <a:bodyPr/>
          <a:lstStyle>
            <a:lvl1pPr>
              <a:defRPr/>
            </a:lvl1pPr>
          </a:lstStyle>
          <a:p>
            <a:pPr>
              <a:defRPr/>
            </a:pPr>
            <a:fld id="{DE8D8386-1544-4D4C-9F6E-CE36D957BB21}" type="datetime1">
              <a:rPr lang="en-AU" altLang="en-US" smtClean="0"/>
              <a:pPr>
                <a:defRPr/>
              </a:pPr>
              <a:t>11/9/19</a:t>
            </a:fld>
            <a:endParaRPr lang="en-US" altLang="en-US" dirty="0"/>
          </a:p>
        </p:txBody>
      </p:sp>
    </p:spTree>
    <p:extLst>
      <p:ext uri="{BB962C8B-B14F-4D97-AF65-F5344CB8AC3E}">
        <p14:creationId xmlns:p14="http://schemas.microsoft.com/office/powerpoint/2010/main" val="904017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_12pt">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chor="t"/>
          <a:lstStyle>
            <a:lvl1pPr algn="l">
              <a:defRPr/>
            </a:lvl1pPr>
          </a:lstStyle>
          <a:p>
            <a:r>
              <a:rPr lang="en-GB"/>
              <a:t>Click to edit Master title style</a:t>
            </a:r>
            <a:endParaRPr lang="en-US" dirty="0"/>
          </a:p>
        </p:txBody>
      </p:sp>
      <p:sp>
        <p:nvSpPr>
          <p:cNvPr id="3" name="Content Placeholder 2"/>
          <p:cNvSpPr>
            <a:spLocks noGrp="1"/>
          </p:cNvSpPr>
          <p:nvPr>
            <p:ph idx="1"/>
          </p:nvPr>
        </p:nvSpPr>
        <p:spPr>
          <a:xfrm>
            <a:off x="431800" y="1276350"/>
            <a:ext cx="8280400" cy="3325813"/>
          </a:xfrm>
        </p:spPr>
        <p:txBody>
          <a:bodyPr>
            <a:normAutofit/>
          </a:bodyPr>
          <a:lstStyle>
            <a:lvl1pPr marL="158400" indent="-158400">
              <a:defRPr sz="1200"/>
            </a:lvl1pPr>
            <a:lvl2pPr marL="358650" indent="-171450">
              <a:buFont typeface="Lucida Grande"/>
              <a:buChar char="-"/>
              <a:defRPr sz="1200"/>
            </a:lvl2pPr>
            <a:lvl3pPr marL="532800" indent="-158400">
              <a:defRPr sz="1200"/>
            </a:lvl3pPr>
            <a:lvl4pPr marL="0" indent="0">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Footer Placeholder 4">
            <a:extLst>
              <a:ext uri="{FF2B5EF4-FFF2-40B4-BE49-F238E27FC236}">
                <a16:creationId xmlns:a16="http://schemas.microsoft.com/office/drawing/2014/main" id="{3BA1CD53-D1C1-6346-B2F9-2864651656D7}"/>
              </a:ext>
            </a:extLst>
          </p:cNvPr>
          <p:cNvSpPr>
            <a:spLocks noGrp="1"/>
          </p:cNvSpPr>
          <p:nvPr>
            <p:ph type="ftr" sz="quarter" idx="10"/>
          </p:nvPr>
        </p:nvSpPr>
        <p:spPr/>
        <p:txBody>
          <a:bodyPr/>
          <a:lstStyle>
            <a:lvl1pPr>
              <a:defRPr/>
            </a:lvl1pPr>
          </a:lstStyle>
          <a:p>
            <a:pPr>
              <a:defRPr/>
            </a:pPr>
            <a:r>
              <a:rPr lang="en-US"/>
              <a:t>Footer</a:t>
            </a:r>
            <a:endParaRPr lang="en-US" dirty="0"/>
          </a:p>
        </p:txBody>
      </p:sp>
      <p:sp>
        <p:nvSpPr>
          <p:cNvPr id="5" name="Slide Number Placeholder 5">
            <a:extLst>
              <a:ext uri="{FF2B5EF4-FFF2-40B4-BE49-F238E27FC236}">
                <a16:creationId xmlns:a16="http://schemas.microsoft.com/office/drawing/2014/main" id="{A67A2711-0133-AE4E-8F78-06E95674D694}"/>
              </a:ext>
            </a:extLst>
          </p:cNvPr>
          <p:cNvSpPr>
            <a:spLocks noGrp="1"/>
          </p:cNvSpPr>
          <p:nvPr>
            <p:ph type="sldNum" sz="quarter" idx="11"/>
          </p:nvPr>
        </p:nvSpPr>
        <p:spPr/>
        <p:txBody>
          <a:bodyPr/>
          <a:lstStyle>
            <a:lvl1pPr>
              <a:defRPr/>
            </a:lvl1pPr>
          </a:lstStyle>
          <a:p>
            <a:pPr>
              <a:defRPr/>
            </a:pPr>
            <a:fld id="{65D65271-1FA8-D545-B674-33D3256B7148}" type="slidenum">
              <a:rPr lang="en-US" altLang="en-US" smtClean="0"/>
              <a:pPr>
                <a:defRPr/>
              </a:pPr>
              <a:t>‹#›</a:t>
            </a:fld>
            <a:endParaRPr lang="en-US" altLang="en-US" dirty="0"/>
          </a:p>
        </p:txBody>
      </p:sp>
      <p:sp>
        <p:nvSpPr>
          <p:cNvPr id="6" name="Date Placeholder 3">
            <a:extLst>
              <a:ext uri="{FF2B5EF4-FFF2-40B4-BE49-F238E27FC236}">
                <a16:creationId xmlns:a16="http://schemas.microsoft.com/office/drawing/2014/main" id="{ADF37128-26CA-054E-8AF4-2D6DFC3C10D0}"/>
              </a:ext>
            </a:extLst>
          </p:cNvPr>
          <p:cNvSpPr>
            <a:spLocks noGrp="1"/>
          </p:cNvSpPr>
          <p:nvPr>
            <p:ph type="dt" sz="half" idx="12"/>
          </p:nvPr>
        </p:nvSpPr>
        <p:spPr/>
        <p:txBody>
          <a:bodyPr/>
          <a:lstStyle>
            <a:lvl1pPr>
              <a:defRPr/>
            </a:lvl1pPr>
          </a:lstStyle>
          <a:p>
            <a:pPr>
              <a:defRPr/>
            </a:pPr>
            <a:fld id="{EDE6169F-BDA4-AA43-9A8B-AEAF321223BC}" type="datetime1">
              <a:rPr lang="en-AU" altLang="en-US" smtClean="0"/>
              <a:pPr>
                <a:defRPr/>
              </a:pPr>
              <a:t>11/9/19</a:t>
            </a:fld>
            <a:endParaRPr lang="en-US" altLang="en-US" dirty="0"/>
          </a:p>
        </p:txBody>
      </p:sp>
    </p:spTree>
    <p:extLst>
      <p:ext uri="{BB962C8B-B14F-4D97-AF65-F5344CB8AC3E}">
        <p14:creationId xmlns:p14="http://schemas.microsoft.com/office/powerpoint/2010/main" val="802321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Col_12pt">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chor="t"/>
          <a:lstStyle>
            <a:lvl1pPr algn="l">
              <a:defRPr/>
            </a:lvl1pPr>
          </a:lstStyle>
          <a:p>
            <a:r>
              <a:rPr lang="en-GB"/>
              <a:t>Click to edit Master title style</a:t>
            </a:r>
            <a:endParaRPr lang="en-US" dirty="0"/>
          </a:p>
        </p:txBody>
      </p:sp>
      <p:sp>
        <p:nvSpPr>
          <p:cNvPr id="8" name="Content Placeholder 2"/>
          <p:cNvSpPr>
            <a:spLocks noGrp="1"/>
          </p:cNvSpPr>
          <p:nvPr>
            <p:ph idx="13"/>
          </p:nvPr>
        </p:nvSpPr>
        <p:spPr>
          <a:xfrm>
            <a:off x="431800" y="1276350"/>
            <a:ext cx="3898776" cy="3318272"/>
          </a:xfrm>
        </p:spPr>
        <p:txBody>
          <a:bodyPr>
            <a:normAutofit/>
          </a:bodyPr>
          <a:lstStyle>
            <a:lvl1pPr marL="158400" indent="-158400">
              <a:defRPr sz="1200"/>
            </a:lvl1pPr>
            <a:lvl2pPr marL="358650" indent="-171450">
              <a:buFont typeface="Lucida Grande"/>
              <a:buChar char="-"/>
              <a:defRPr sz="1200"/>
            </a:lvl2pPr>
            <a:lvl3pPr marL="532800" indent="-158400">
              <a:defRPr sz="1200"/>
            </a:lvl3pPr>
            <a:lvl4pPr marL="0" indent="0">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Content Placeholder 2"/>
          <p:cNvSpPr>
            <a:spLocks noGrp="1"/>
          </p:cNvSpPr>
          <p:nvPr>
            <p:ph idx="14"/>
          </p:nvPr>
        </p:nvSpPr>
        <p:spPr>
          <a:xfrm>
            <a:off x="4788024" y="1276350"/>
            <a:ext cx="3917826" cy="3318272"/>
          </a:xfrm>
        </p:spPr>
        <p:txBody>
          <a:bodyPr>
            <a:normAutofit/>
          </a:bodyPr>
          <a:lstStyle>
            <a:lvl1pPr marL="162000" indent="-158400">
              <a:defRPr sz="1200"/>
            </a:lvl1pPr>
            <a:lvl2pPr marL="358650" indent="-171450">
              <a:buFont typeface="Lucida Grande"/>
              <a:buChar char="-"/>
              <a:defRPr sz="1200"/>
            </a:lvl2pPr>
            <a:lvl3pPr marL="532800" indent="-158400">
              <a:defRPr sz="1200"/>
            </a:lvl3pPr>
            <a:lvl4pPr marL="0" indent="0">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a:extLst>
              <a:ext uri="{FF2B5EF4-FFF2-40B4-BE49-F238E27FC236}">
                <a16:creationId xmlns:a16="http://schemas.microsoft.com/office/drawing/2014/main" id="{699173D4-95EB-DC40-8B9B-601EB2A2C488}"/>
              </a:ext>
            </a:extLst>
          </p:cNvPr>
          <p:cNvSpPr>
            <a:spLocks noGrp="1"/>
          </p:cNvSpPr>
          <p:nvPr>
            <p:ph type="ftr" sz="quarter" idx="15"/>
          </p:nvPr>
        </p:nvSpPr>
        <p:spPr/>
        <p:txBody>
          <a:bodyPr/>
          <a:lstStyle>
            <a:lvl1pPr>
              <a:defRPr/>
            </a:lvl1pPr>
          </a:lstStyle>
          <a:p>
            <a:pPr>
              <a:defRPr/>
            </a:pPr>
            <a:r>
              <a:rPr lang="en-US"/>
              <a:t>Footer</a:t>
            </a:r>
            <a:endParaRPr lang="en-US" dirty="0"/>
          </a:p>
        </p:txBody>
      </p:sp>
      <p:sp>
        <p:nvSpPr>
          <p:cNvPr id="6" name="Slide Number Placeholder 5">
            <a:extLst>
              <a:ext uri="{FF2B5EF4-FFF2-40B4-BE49-F238E27FC236}">
                <a16:creationId xmlns:a16="http://schemas.microsoft.com/office/drawing/2014/main" id="{D2E535BB-22CA-4548-9D77-203B500995C7}"/>
              </a:ext>
            </a:extLst>
          </p:cNvPr>
          <p:cNvSpPr>
            <a:spLocks noGrp="1"/>
          </p:cNvSpPr>
          <p:nvPr>
            <p:ph type="sldNum" sz="quarter" idx="16"/>
          </p:nvPr>
        </p:nvSpPr>
        <p:spPr/>
        <p:txBody>
          <a:bodyPr/>
          <a:lstStyle>
            <a:lvl1pPr>
              <a:defRPr/>
            </a:lvl1pPr>
          </a:lstStyle>
          <a:p>
            <a:pPr>
              <a:defRPr/>
            </a:pPr>
            <a:fld id="{6914933C-256E-8144-A9F8-83FBFC74C934}" type="slidenum">
              <a:rPr lang="en-US" altLang="en-US" smtClean="0"/>
              <a:pPr>
                <a:defRPr/>
              </a:pPr>
              <a:t>‹#›</a:t>
            </a:fld>
            <a:endParaRPr lang="en-US" altLang="en-US" dirty="0"/>
          </a:p>
        </p:txBody>
      </p:sp>
      <p:sp>
        <p:nvSpPr>
          <p:cNvPr id="7" name="Date Placeholder 3">
            <a:extLst>
              <a:ext uri="{FF2B5EF4-FFF2-40B4-BE49-F238E27FC236}">
                <a16:creationId xmlns:a16="http://schemas.microsoft.com/office/drawing/2014/main" id="{6878B990-8411-2148-AB68-A13E4651BA6B}"/>
              </a:ext>
            </a:extLst>
          </p:cNvPr>
          <p:cNvSpPr>
            <a:spLocks noGrp="1"/>
          </p:cNvSpPr>
          <p:nvPr>
            <p:ph type="dt" sz="half" idx="17"/>
          </p:nvPr>
        </p:nvSpPr>
        <p:spPr/>
        <p:txBody>
          <a:bodyPr/>
          <a:lstStyle>
            <a:lvl1pPr>
              <a:defRPr/>
            </a:lvl1pPr>
          </a:lstStyle>
          <a:p>
            <a:pPr>
              <a:defRPr/>
            </a:pPr>
            <a:fld id="{BFFFA707-BA02-2B48-B22C-FA9383681804}" type="datetime1">
              <a:rPr lang="en-AU" altLang="en-US" smtClean="0"/>
              <a:pPr>
                <a:defRPr/>
              </a:pPr>
              <a:t>11/9/19</a:t>
            </a:fld>
            <a:endParaRPr lang="en-US" altLang="en-US" dirty="0"/>
          </a:p>
        </p:txBody>
      </p:sp>
    </p:spTree>
    <p:extLst>
      <p:ext uri="{BB962C8B-B14F-4D97-AF65-F5344CB8AC3E}">
        <p14:creationId xmlns:p14="http://schemas.microsoft.com/office/powerpoint/2010/main" val="3925422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_Col_12pt">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chor="t"/>
          <a:lstStyle>
            <a:lvl1pPr algn="l">
              <a:defRPr/>
            </a:lvl1pPr>
          </a:lstStyle>
          <a:p>
            <a:r>
              <a:rPr lang="en-GB"/>
              <a:t>Click to edit Master title style</a:t>
            </a:r>
            <a:endParaRPr lang="en-US" dirty="0"/>
          </a:p>
        </p:txBody>
      </p:sp>
      <p:sp>
        <p:nvSpPr>
          <p:cNvPr id="3" name="Content Placeholder 2"/>
          <p:cNvSpPr>
            <a:spLocks noGrp="1"/>
          </p:cNvSpPr>
          <p:nvPr>
            <p:ph idx="1"/>
          </p:nvPr>
        </p:nvSpPr>
        <p:spPr>
          <a:xfrm>
            <a:off x="439544" y="1276350"/>
            <a:ext cx="2556000" cy="3317875"/>
          </a:xfrm>
        </p:spPr>
        <p:txBody>
          <a:bodyPr>
            <a:normAutofit/>
          </a:bodyPr>
          <a:lstStyle>
            <a:lvl1pPr marL="162000" indent="-158400">
              <a:defRPr sz="1200"/>
            </a:lvl1pPr>
            <a:lvl2pPr marL="358650" indent="-171450">
              <a:buFont typeface="Lucida Grande"/>
              <a:buChar char="-"/>
              <a:defRPr sz="1200"/>
            </a:lvl2pPr>
            <a:lvl3pPr marL="532800" indent="-158400">
              <a:defRPr sz="1200"/>
            </a:lvl3pPr>
            <a:lvl4pPr marL="0" indent="0">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Content Placeholder 2">
            <a:extLst>
              <a:ext uri="{FF2B5EF4-FFF2-40B4-BE49-F238E27FC236}">
                <a16:creationId xmlns:a16="http://schemas.microsoft.com/office/drawing/2014/main" id="{D1FBBEEE-4731-9746-BFAA-94F00A34A05A}"/>
              </a:ext>
            </a:extLst>
          </p:cNvPr>
          <p:cNvSpPr>
            <a:spLocks noGrp="1"/>
          </p:cNvSpPr>
          <p:nvPr>
            <p:ph idx="13"/>
          </p:nvPr>
        </p:nvSpPr>
        <p:spPr>
          <a:xfrm>
            <a:off x="3294697" y="1276350"/>
            <a:ext cx="2556000" cy="3317875"/>
          </a:xfrm>
        </p:spPr>
        <p:txBody>
          <a:bodyPr>
            <a:normAutofit/>
          </a:bodyPr>
          <a:lstStyle>
            <a:lvl1pPr marL="162000" indent="-158400">
              <a:defRPr sz="1200"/>
            </a:lvl1pPr>
            <a:lvl2pPr marL="358650" indent="-171450">
              <a:buFont typeface="Lucida Grande"/>
              <a:buChar char="-"/>
              <a:defRPr sz="1200"/>
            </a:lvl2pPr>
            <a:lvl3pPr marL="532800" indent="-158400">
              <a:defRPr sz="1200"/>
            </a:lvl3pPr>
            <a:lvl4pPr marL="0" indent="0">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Content Placeholder 2">
            <a:extLst>
              <a:ext uri="{FF2B5EF4-FFF2-40B4-BE49-F238E27FC236}">
                <a16:creationId xmlns:a16="http://schemas.microsoft.com/office/drawing/2014/main" id="{E12498B5-69A9-4A42-B7FB-895CF786440C}"/>
              </a:ext>
            </a:extLst>
          </p:cNvPr>
          <p:cNvSpPr>
            <a:spLocks noGrp="1"/>
          </p:cNvSpPr>
          <p:nvPr>
            <p:ph idx="14"/>
          </p:nvPr>
        </p:nvSpPr>
        <p:spPr>
          <a:xfrm>
            <a:off x="6149850" y="1276350"/>
            <a:ext cx="2556000" cy="3317875"/>
          </a:xfrm>
        </p:spPr>
        <p:txBody>
          <a:bodyPr>
            <a:normAutofit/>
          </a:bodyPr>
          <a:lstStyle>
            <a:lvl1pPr marL="162000" indent="-158400">
              <a:defRPr sz="1200"/>
            </a:lvl1pPr>
            <a:lvl2pPr marL="358650" indent="-171450">
              <a:buFont typeface="Lucida Grande"/>
              <a:buChar char="-"/>
              <a:defRPr sz="1200"/>
            </a:lvl2pPr>
            <a:lvl3pPr marL="532800" indent="-158400">
              <a:defRPr sz="1200"/>
            </a:lvl3pPr>
            <a:lvl4pPr marL="0" indent="0">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Footer Placeholder 4">
            <a:extLst>
              <a:ext uri="{FF2B5EF4-FFF2-40B4-BE49-F238E27FC236}">
                <a16:creationId xmlns:a16="http://schemas.microsoft.com/office/drawing/2014/main" id="{020B5E8B-4AD7-214B-BCDC-3D8213978492}"/>
              </a:ext>
            </a:extLst>
          </p:cNvPr>
          <p:cNvSpPr>
            <a:spLocks noGrp="1"/>
          </p:cNvSpPr>
          <p:nvPr>
            <p:ph type="ftr" sz="quarter" idx="15"/>
          </p:nvPr>
        </p:nvSpPr>
        <p:spPr/>
        <p:txBody>
          <a:bodyPr/>
          <a:lstStyle>
            <a:lvl1pPr>
              <a:defRPr/>
            </a:lvl1pPr>
          </a:lstStyle>
          <a:p>
            <a:pPr>
              <a:defRPr/>
            </a:pPr>
            <a:r>
              <a:rPr lang="en-US"/>
              <a:t>Footer</a:t>
            </a:r>
            <a:endParaRPr lang="en-US" dirty="0"/>
          </a:p>
        </p:txBody>
      </p:sp>
      <p:sp>
        <p:nvSpPr>
          <p:cNvPr id="9" name="Slide Number Placeholder 5">
            <a:extLst>
              <a:ext uri="{FF2B5EF4-FFF2-40B4-BE49-F238E27FC236}">
                <a16:creationId xmlns:a16="http://schemas.microsoft.com/office/drawing/2014/main" id="{A4F6DB2E-1213-0940-8793-6606DD8FDF3C}"/>
              </a:ext>
            </a:extLst>
          </p:cNvPr>
          <p:cNvSpPr>
            <a:spLocks noGrp="1"/>
          </p:cNvSpPr>
          <p:nvPr>
            <p:ph type="sldNum" sz="quarter" idx="16"/>
          </p:nvPr>
        </p:nvSpPr>
        <p:spPr/>
        <p:txBody>
          <a:bodyPr/>
          <a:lstStyle>
            <a:lvl1pPr>
              <a:defRPr/>
            </a:lvl1pPr>
          </a:lstStyle>
          <a:p>
            <a:pPr>
              <a:defRPr/>
            </a:pPr>
            <a:fld id="{0A432C1D-60A1-9A4A-B9E7-52C448ABC698}" type="slidenum">
              <a:rPr lang="en-US" altLang="en-US" smtClean="0"/>
              <a:pPr>
                <a:defRPr/>
              </a:pPr>
              <a:t>‹#›</a:t>
            </a:fld>
            <a:endParaRPr lang="en-US" altLang="en-US" dirty="0"/>
          </a:p>
        </p:txBody>
      </p:sp>
      <p:sp>
        <p:nvSpPr>
          <p:cNvPr id="10" name="Date Placeholder 3">
            <a:extLst>
              <a:ext uri="{FF2B5EF4-FFF2-40B4-BE49-F238E27FC236}">
                <a16:creationId xmlns:a16="http://schemas.microsoft.com/office/drawing/2014/main" id="{4C8ED2CC-EE7B-D84D-92DF-768BA4B0AB39}"/>
              </a:ext>
            </a:extLst>
          </p:cNvPr>
          <p:cNvSpPr>
            <a:spLocks noGrp="1"/>
          </p:cNvSpPr>
          <p:nvPr>
            <p:ph type="dt" sz="half" idx="17"/>
          </p:nvPr>
        </p:nvSpPr>
        <p:spPr/>
        <p:txBody>
          <a:bodyPr/>
          <a:lstStyle>
            <a:lvl1pPr>
              <a:defRPr/>
            </a:lvl1pPr>
          </a:lstStyle>
          <a:p>
            <a:pPr>
              <a:defRPr/>
            </a:pPr>
            <a:fld id="{0D0194A4-1A3E-8D45-B0CA-9F666EF218B6}" type="datetime1">
              <a:rPr lang="en-AU" altLang="en-US" smtClean="0"/>
              <a:pPr>
                <a:defRPr/>
              </a:pPr>
              <a:t>11/9/19</a:t>
            </a:fld>
            <a:endParaRPr lang="en-US" altLang="en-US" dirty="0"/>
          </a:p>
        </p:txBody>
      </p:sp>
    </p:spTree>
    <p:extLst>
      <p:ext uri="{BB962C8B-B14F-4D97-AF65-F5344CB8AC3E}">
        <p14:creationId xmlns:p14="http://schemas.microsoft.com/office/powerpoint/2010/main" val="2055722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Row_12pt_Icon/Text">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chor="t"/>
          <a:lstStyle>
            <a:lvl1pPr algn="l">
              <a:defRPr/>
            </a:lvl1pPr>
          </a:lstStyle>
          <a:p>
            <a:r>
              <a:rPr lang="en-GB"/>
              <a:t>Click to edit Master title style</a:t>
            </a:r>
            <a:endParaRPr lang="en-US" dirty="0"/>
          </a:p>
        </p:txBody>
      </p:sp>
      <p:sp>
        <p:nvSpPr>
          <p:cNvPr id="8" name="Content Placeholder 2"/>
          <p:cNvSpPr>
            <a:spLocks noGrp="1"/>
          </p:cNvSpPr>
          <p:nvPr>
            <p:ph idx="13"/>
          </p:nvPr>
        </p:nvSpPr>
        <p:spPr>
          <a:xfrm>
            <a:off x="431800" y="1276350"/>
            <a:ext cx="2556000" cy="1512000"/>
          </a:xfrm>
        </p:spPr>
        <p:txBody>
          <a:bodyPr>
            <a:normAutofit/>
          </a:bodyPr>
          <a:lstStyle>
            <a:lvl1pPr marL="162000" indent="-158400">
              <a:defRPr sz="1200"/>
            </a:lvl1pPr>
            <a:lvl2pPr marL="358650" indent="-171450">
              <a:buFont typeface="Lucida Grande"/>
              <a:buChar char="-"/>
              <a:defRPr sz="1200"/>
            </a:lvl2pPr>
            <a:lvl3pPr marL="532800" indent="-158400">
              <a:defRPr sz="1200"/>
            </a:lvl3pPr>
            <a:lvl4pPr marL="0" indent="0">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Content Placeholder 2"/>
          <p:cNvSpPr>
            <a:spLocks noGrp="1"/>
          </p:cNvSpPr>
          <p:nvPr>
            <p:ph idx="15"/>
          </p:nvPr>
        </p:nvSpPr>
        <p:spPr>
          <a:xfrm>
            <a:off x="3294062" y="1276350"/>
            <a:ext cx="5411787" cy="1512000"/>
          </a:xfrm>
        </p:spPr>
        <p:txBody>
          <a:bodyPr>
            <a:normAutofit/>
          </a:bodyPr>
          <a:lstStyle>
            <a:lvl1pPr marL="162000" indent="-158400">
              <a:defRPr sz="1200"/>
            </a:lvl1pPr>
            <a:lvl2pPr marL="358650" indent="-171450">
              <a:buFont typeface="Lucida Grande"/>
              <a:buChar char="-"/>
              <a:defRPr sz="1200"/>
            </a:lvl2pPr>
            <a:lvl3pPr marL="532800" indent="-158400">
              <a:defRPr sz="1200"/>
            </a:lvl3pPr>
            <a:lvl4pPr marL="0" indent="0">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2" name="Content Placeholder 2">
            <a:extLst>
              <a:ext uri="{FF2B5EF4-FFF2-40B4-BE49-F238E27FC236}">
                <a16:creationId xmlns:a16="http://schemas.microsoft.com/office/drawing/2014/main" id="{CFE1B2FD-8904-574D-9582-85B1472EE4D3}"/>
              </a:ext>
            </a:extLst>
          </p:cNvPr>
          <p:cNvSpPr>
            <a:spLocks noGrp="1"/>
          </p:cNvSpPr>
          <p:nvPr>
            <p:ph idx="19"/>
          </p:nvPr>
        </p:nvSpPr>
        <p:spPr>
          <a:xfrm>
            <a:off x="431800" y="3090163"/>
            <a:ext cx="2556000" cy="1512000"/>
          </a:xfrm>
        </p:spPr>
        <p:txBody>
          <a:bodyPr>
            <a:normAutofit/>
          </a:bodyPr>
          <a:lstStyle>
            <a:lvl1pPr marL="162000" indent="-158400">
              <a:defRPr sz="1200"/>
            </a:lvl1pPr>
            <a:lvl2pPr marL="358650" indent="-171450">
              <a:buFont typeface="Lucida Grande"/>
              <a:buChar char="-"/>
              <a:defRPr sz="1200"/>
            </a:lvl2pPr>
            <a:lvl3pPr marL="532800" indent="-158400">
              <a:defRPr sz="1200"/>
            </a:lvl3pPr>
            <a:lvl4pPr marL="0" indent="0">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4" name="Content Placeholder 2">
            <a:extLst>
              <a:ext uri="{FF2B5EF4-FFF2-40B4-BE49-F238E27FC236}">
                <a16:creationId xmlns:a16="http://schemas.microsoft.com/office/drawing/2014/main" id="{5BBE4E2D-D2C0-184E-86EB-24820A3D7230}"/>
              </a:ext>
            </a:extLst>
          </p:cNvPr>
          <p:cNvSpPr>
            <a:spLocks noGrp="1"/>
          </p:cNvSpPr>
          <p:nvPr>
            <p:ph idx="21"/>
          </p:nvPr>
        </p:nvSpPr>
        <p:spPr>
          <a:xfrm>
            <a:off x="3294062" y="3090163"/>
            <a:ext cx="5411787" cy="1512000"/>
          </a:xfrm>
        </p:spPr>
        <p:txBody>
          <a:bodyPr>
            <a:normAutofit/>
          </a:bodyPr>
          <a:lstStyle>
            <a:lvl1pPr marL="162000" indent="-158400">
              <a:defRPr sz="1200"/>
            </a:lvl1pPr>
            <a:lvl2pPr marL="358650" indent="-171450">
              <a:buFont typeface="Lucida Grande"/>
              <a:buChar char="-"/>
              <a:defRPr sz="1200"/>
            </a:lvl2pPr>
            <a:lvl3pPr marL="532800" indent="-158400">
              <a:defRPr sz="1200"/>
            </a:lvl3pPr>
            <a:lvl4pPr marL="0" indent="0">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Footer Placeholder 4">
            <a:extLst>
              <a:ext uri="{FF2B5EF4-FFF2-40B4-BE49-F238E27FC236}">
                <a16:creationId xmlns:a16="http://schemas.microsoft.com/office/drawing/2014/main" id="{333EEAB8-81C7-D84F-BF9B-25111543F736}"/>
              </a:ext>
            </a:extLst>
          </p:cNvPr>
          <p:cNvSpPr>
            <a:spLocks noGrp="1"/>
          </p:cNvSpPr>
          <p:nvPr>
            <p:ph type="ftr" sz="quarter" idx="22"/>
          </p:nvPr>
        </p:nvSpPr>
        <p:spPr/>
        <p:txBody>
          <a:bodyPr/>
          <a:lstStyle>
            <a:lvl1pPr>
              <a:defRPr/>
            </a:lvl1pPr>
          </a:lstStyle>
          <a:p>
            <a:pPr>
              <a:defRPr/>
            </a:pPr>
            <a:r>
              <a:rPr lang="en-US"/>
              <a:t>Footer</a:t>
            </a:r>
            <a:endParaRPr lang="en-US" dirty="0"/>
          </a:p>
        </p:txBody>
      </p:sp>
      <p:sp>
        <p:nvSpPr>
          <p:cNvPr id="9" name="Slide Number Placeholder 5">
            <a:extLst>
              <a:ext uri="{FF2B5EF4-FFF2-40B4-BE49-F238E27FC236}">
                <a16:creationId xmlns:a16="http://schemas.microsoft.com/office/drawing/2014/main" id="{3563A7D2-9537-DF47-81C2-B1A61A7BD25E}"/>
              </a:ext>
            </a:extLst>
          </p:cNvPr>
          <p:cNvSpPr>
            <a:spLocks noGrp="1"/>
          </p:cNvSpPr>
          <p:nvPr>
            <p:ph type="sldNum" sz="quarter" idx="23"/>
          </p:nvPr>
        </p:nvSpPr>
        <p:spPr/>
        <p:txBody>
          <a:bodyPr/>
          <a:lstStyle>
            <a:lvl1pPr>
              <a:defRPr/>
            </a:lvl1pPr>
          </a:lstStyle>
          <a:p>
            <a:pPr>
              <a:defRPr/>
            </a:pPr>
            <a:fld id="{9F1C9A0A-9C63-2548-A516-26CB82341E4B}" type="slidenum">
              <a:rPr lang="en-US" altLang="en-US" smtClean="0"/>
              <a:pPr>
                <a:defRPr/>
              </a:pPr>
              <a:t>‹#›</a:t>
            </a:fld>
            <a:endParaRPr lang="en-US" altLang="en-US" dirty="0"/>
          </a:p>
        </p:txBody>
      </p:sp>
      <p:sp>
        <p:nvSpPr>
          <p:cNvPr id="11" name="Date Placeholder 3">
            <a:extLst>
              <a:ext uri="{FF2B5EF4-FFF2-40B4-BE49-F238E27FC236}">
                <a16:creationId xmlns:a16="http://schemas.microsoft.com/office/drawing/2014/main" id="{6FF8FED4-B2FE-A946-8E89-341473F50C63}"/>
              </a:ext>
            </a:extLst>
          </p:cNvPr>
          <p:cNvSpPr>
            <a:spLocks noGrp="1"/>
          </p:cNvSpPr>
          <p:nvPr>
            <p:ph type="dt" sz="half" idx="24"/>
          </p:nvPr>
        </p:nvSpPr>
        <p:spPr/>
        <p:txBody>
          <a:bodyPr/>
          <a:lstStyle>
            <a:lvl1pPr>
              <a:defRPr/>
            </a:lvl1pPr>
          </a:lstStyle>
          <a:p>
            <a:pPr>
              <a:defRPr/>
            </a:pPr>
            <a:fld id="{31C59D51-CC5C-BF47-817F-29C8730B0D54}" type="datetime1">
              <a:rPr lang="en-AU" altLang="en-US" smtClean="0"/>
              <a:pPr>
                <a:defRPr/>
              </a:pPr>
              <a:t>11/9/19</a:t>
            </a:fld>
            <a:endParaRPr lang="en-US" altLang="en-US" dirty="0"/>
          </a:p>
        </p:txBody>
      </p:sp>
    </p:spTree>
    <p:extLst>
      <p:ext uri="{BB962C8B-B14F-4D97-AF65-F5344CB8AC3E}">
        <p14:creationId xmlns:p14="http://schemas.microsoft.com/office/powerpoint/2010/main" val="878417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6_Cont_12pt_3x2">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chor="t"/>
          <a:lstStyle>
            <a:lvl1pPr algn="l">
              <a:defRPr/>
            </a:lvl1pPr>
          </a:lstStyle>
          <a:p>
            <a:r>
              <a:rPr lang="en-GB"/>
              <a:t>Click to edit Master title style</a:t>
            </a:r>
            <a:endParaRPr lang="en-US" dirty="0"/>
          </a:p>
        </p:txBody>
      </p:sp>
      <p:sp>
        <p:nvSpPr>
          <p:cNvPr id="8" name="Content Placeholder 2"/>
          <p:cNvSpPr>
            <a:spLocks noGrp="1"/>
          </p:cNvSpPr>
          <p:nvPr>
            <p:ph idx="13"/>
          </p:nvPr>
        </p:nvSpPr>
        <p:spPr>
          <a:xfrm>
            <a:off x="431800" y="1276350"/>
            <a:ext cx="2592000" cy="1512000"/>
          </a:xfrm>
        </p:spPr>
        <p:txBody>
          <a:bodyPr>
            <a:normAutofit/>
          </a:bodyPr>
          <a:lstStyle>
            <a:lvl1pPr marL="162000" indent="-158400">
              <a:defRPr sz="1200"/>
            </a:lvl1pPr>
            <a:lvl2pPr marL="358650" indent="-171450">
              <a:buFont typeface="Lucida Grande"/>
              <a:buChar char="-"/>
              <a:defRPr sz="1200"/>
            </a:lvl2pPr>
            <a:lvl3pPr marL="532800" indent="-158400">
              <a:defRPr sz="1200"/>
            </a:lvl3pPr>
            <a:lvl4pPr marL="0" indent="0">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Content Placeholder 2"/>
          <p:cNvSpPr>
            <a:spLocks noGrp="1"/>
          </p:cNvSpPr>
          <p:nvPr>
            <p:ph idx="14"/>
          </p:nvPr>
        </p:nvSpPr>
        <p:spPr>
          <a:xfrm>
            <a:off x="6113850" y="1286137"/>
            <a:ext cx="2592000" cy="1512000"/>
          </a:xfrm>
        </p:spPr>
        <p:txBody>
          <a:bodyPr>
            <a:normAutofit/>
          </a:bodyPr>
          <a:lstStyle>
            <a:lvl1pPr marL="162000" indent="-158400">
              <a:defRPr sz="1200"/>
            </a:lvl1pPr>
            <a:lvl2pPr marL="358650" indent="-171450">
              <a:buFont typeface="Lucida Grande"/>
              <a:buChar char="-"/>
              <a:defRPr sz="1200"/>
            </a:lvl2pPr>
            <a:lvl3pPr marL="532800" indent="-158400">
              <a:defRPr sz="1200"/>
            </a:lvl3pPr>
            <a:lvl4pPr marL="0" indent="0">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Content Placeholder 2"/>
          <p:cNvSpPr>
            <a:spLocks noGrp="1"/>
          </p:cNvSpPr>
          <p:nvPr>
            <p:ph idx="15"/>
          </p:nvPr>
        </p:nvSpPr>
        <p:spPr>
          <a:xfrm>
            <a:off x="3272825" y="1286137"/>
            <a:ext cx="2592000" cy="1512000"/>
          </a:xfrm>
        </p:spPr>
        <p:txBody>
          <a:bodyPr>
            <a:normAutofit/>
          </a:bodyPr>
          <a:lstStyle>
            <a:lvl1pPr marL="162000" indent="-158400">
              <a:defRPr sz="1200"/>
            </a:lvl1pPr>
            <a:lvl2pPr marL="358650" indent="-171450">
              <a:buFont typeface="Lucida Grande"/>
              <a:buChar char="-"/>
              <a:defRPr sz="1200"/>
            </a:lvl2pPr>
            <a:lvl3pPr marL="532800" indent="-158400">
              <a:defRPr sz="1200"/>
            </a:lvl3pPr>
            <a:lvl4pPr marL="0" indent="0">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2" name="Content Placeholder 2">
            <a:extLst>
              <a:ext uri="{FF2B5EF4-FFF2-40B4-BE49-F238E27FC236}">
                <a16:creationId xmlns:a16="http://schemas.microsoft.com/office/drawing/2014/main" id="{CFE1B2FD-8904-574D-9582-85B1472EE4D3}"/>
              </a:ext>
            </a:extLst>
          </p:cNvPr>
          <p:cNvSpPr>
            <a:spLocks noGrp="1"/>
          </p:cNvSpPr>
          <p:nvPr>
            <p:ph idx="19"/>
          </p:nvPr>
        </p:nvSpPr>
        <p:spPr>
          <a:xfrm>
            <a:off x="431800" y="3090163"/>
            <a:ext cx="2592000" cy="1512000"/>
          </a:xfrm>
        </p:spPr>
        <p:txBody>
          <a:bodyPr>
            <a:normAutofit/>
          </a:bodyPr>
          <a:lstStyle>
            <a:lvl1pPr marL="162000" indent="-158400">
              <a:defRPr sz="1200"/>
            </a:lvl1pPr>
            <a:lvl2pPr marL="358650" indent="-171450">
              <a:buFont typeface="Lucida Grande"/>
              <a:buChar char="-"/>
              <a:defRPr sz="1200"/>
            </a:lvl2pPr>
            <a:lvl3pPr marL="532800" indent="-158400">
              <a:defRPr sz="1200"/>
            </a:lvl3pPr>
            <a:lvl4pPr marL="0" indent="0">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Content Placeholder 2">
            <a:extLst>
              <a:ext uri="{FF2B5EF4-FFF2-40B4-BE49-F238E27FC236}">
                <a16:creationId xmlns:a16="http://schemas.microsoft.com/office/drawing/2014/main" id="{DF2DE60D-F6D3-4E41-BA01-3A23B6FC5310}"/>
              </a:ext>
            </a:extLst>
          </p:cNvPr>
          <p:cNvSpPr>
            <a:spLocks noGrp="1"/>
          </p:cNvSpPr>
          <p:nvPr>
            <p:ph idx="20"/>
          </p:nvPr>
        </p:nvSpPr>
        <p:spPr>
          <a:xfrm>
            <a:off x="6113850" y="3090163"/>
            <a:ext cx="2592000" cy="1512000"/>
          </a:xfrm>
        </p:spPr>
        <p:txBody>
          <a:bodyPr>
            <a:normAutofit/>
          </a:bodyPr>
          <a:lstStyle>
            <a:lvl1pPr marL="162000" indent="-158400">
              <a:defRPr sz="1200"/>
            </a:lvl1pPr>
            <a:lvl2pPr marL="358650" indent="-171450">
              <a:buFont typeface="Lucida Grande"/>
              <a:buChar char="-"/>
              <a:defRPr sz="1200"/>
            </a:lvl2pPr>
            <a:lvl3pPr marL="532800" indent="-158400">
              <a:defRPr sz="1200"/>
            </a:lvl3pPr>
            <a:lvl4pPr marL="0" indent="0">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4" name="Content Placeholder 2">
            <a:extLst>
              <a:ext uri="{FF2B5EF4-FFF2-40B4-BE49-F238E27FC236}">
                <a16:creationId xmlns:a16="http://schemas.microsoft.com/office/drawing/2014/main" id="{5BBE4E2D-D2C0-184E-86EB-24820A3D7230}"/>
              </a:ext>
            </a:extLst>
          </p:cNvPr>
          <p:cNvSpPr>
            <a:spLocks noGrp="1"/>
          </p:cNvSpPr>
          <p:nvPr>
            <p:ph idx="21"/>
          </p:nvPr>
        </p:nvSpPr>
        <p:spPr>
          <a:xfrm>
            <a:off x="3272825" y="3090163"/>
            <a:ext cx="2592000" cy="1512000"/>
          </a:xfrm>
        </p:spPr>
        <p:txBody>
          <a:bodyPr>
            <a:normAutofit/>
          </a:bodyPr>
          <a:lstStyle>
            <a:lvl1pPr marL="162000" indent="-158400">
              <a:defRPr sz="1200"/>
            </a:lvl1pPr>
            <a:lvl2pPr marL="358650" indent="-171450">
              <a:buFont typeface="Lucida Grande"/>
              <a:buChar char="-"/>
              <a:defRPr sz="1200"/>
            </a:lvl2pPr>
            <a:lvl3pPr marL="532800" indent="-158400">
              <a:defRPr sz="1200"/>
            </a:lvl3pPr>
            <a:lvl4pPr marL="0" indent="0">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Footer Placeholder 4">
            <a:extLst>
              <a:ext uri="{FF2B5EF4-FFF2-40B4-BE49-F238E27FC236}">
                <a16:creationId xmlns:a16="http://schemas.microsoft.com/office/drawing/2014/main" id="{57E34B22-1BFB-464A-BAFE-42C5161DBB57}"/>
              </a:ext>
            </a:extLst>
          </p:cNvPr>
          <p:cNvSpPr>
            <a:spLocks noGrp="1"/>
          </p:cNvSpPr>
          <p:nvPr>
            <p:ph type="ftr" sz="quarter" idx="22"/>
          </p:nvPr>
        </p:nvSpPr>
        <p:spPr/>
        <p:txBody>
          <a:bodyPr/>
          <a:lstStyle>
            <a:lvl1pPr>
              <a:defRPr/>
            </a:lvl1pPr>
          </a:lstStyle>
          <a:p>
            <a:pPr>
              <a:defRPr/>
            </a:pPr>
            <a:r>
              <a:rPr lang="en-US"/>
              <a:t>Footer</a:t>
            </a:r>
            <a:endParaRPr lang="en-US" dirty="0"/>
          </a:p>
        </p:txBody>
      </p:sp>
      <p:sp>
        <p:nvSpPr>
          <p:cNvPr id="15" name="Slide Number Placeholder 5">
            <a:extLst>
              <a:ext uri="{FF2B5EF4-FFF2-40B4-BE49-F238E27FC236}">
                <a16:creationId xmlns:a16="http://schemas.microsoft.com/office/drawing/2014/main" id="{8F9BF129-C8E7-5E42-B092-D3C26FCFEF6A}"/>
              </a:ext>
            </a:extLst>
          </p:cNvPr>
          <p:cNvSpPr>
            <a:spLocks noGrp="1"/>
          </p:cNvSpPr>
          <p:nvPr>
            <p:ph type="sldNum" sz="quarter" idx="23"/>
          </p:nvPr>
        </p:nvSpPr>
        <p:spPr/>
        <p:txBody>
          <a:bodyPr/>
          <a:lstStyle>
            <a:lvl1pPr>
              <a:defRPr/>
            </a:lvl1pPr>
          </a:lstStyle>
          <a:p>
            <a:pPr>
              <a:defRPr/>
            </a:pPr>
            <a:fld id="{4B19C120-4753-7C4F-9B85-798D31E4EEBA}" type="slidenum">
              <a:rPr lang="en-US" altLang="en-US" smtClean="0"/>
              <a:pPr>
                <a:defRPr/>
              </a:pPr>
              <a:t>‹#›</a:t>
            </a:fld>
            <a:endParaRPr lang="en-US" altLang="en-US" dirty="0"/>
          </a:p>
        </p:txBody>
      </p:sp>
      <p:sp>
        <p:nvSpPr>
          <p:cNvPr id="16" name="Date Placeholder 3">
            <a:extLst>
              <a:ext uri="{FF2B5EF4-FFF2-40B4-BE49-F238E27FC236}">
                <a16:creationId xmlns:a16="http://schemas.microsoft.com/office/drawing/2014/main" id="{17A441D4-E3C0-ED4D-A0A8-C4624512A03A}"/>
              </a:ext>
            </a:extLst>
          </p:cNvPr>
          <p:cNvSpPr>
            <a:spLocks noGrp="1"/>
          </p:cNvSpPr>
          <p:nvPr>
            <p:ph type="dt" sz="half" idx="24"/>
          </p:nvPr>
        </p:nvSpPr>
        <p:spPr/>
        <p:txBody>
          <a:bodyPr/>
          <a:lstStyle>
            <a:lvl1pPr>
              <a:defRPr/>
            </a:lvl1pPr>
          </a:lstStyle>
          <a:p>
            <a:pPr>
              <a:defRPr/>
            </a:pPr>
            <a:fld id="{95E0C8F5-332B-404C-8F5D-59E8FA69C01F}" type="datetime1">
              <a:rPr lang="en-AU" altLang="en-US" smtClean="0"/>
              <a:pPr>
                <a:defRPr/>
              </a:pPr>
              <a:t>11/9/19</a:t>
            </a:fld>
            <a:endParaRPr lang="en-US" altLang="en-US" dirty="0"/>
          </a:p>
        </p:txBody>
      </p:sp>
    </p:spTree>
    <p:extLst>
      <p:ext uri="{BB962C8B-B14F-4D97-AF65-F5344CB8AC3E}">
        <p14:creationId xmlns:p14="http://schemas.microsoft.com/office/powerpoint/2010/main" val="550796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Col_4_Row_12pt_Icon/Text">
    <p:spTree>
      <p:nvGrpSpPr>
        <p:cNvPr id="1" name=""/>
        <p:cNvGrpSpPr/>
        <p:nvPr/>
      </p:nvGrpSpPr>
      <p:grpSpPr>
        <a:xfrm>
          <a:off x="0" y="0"/>
          <a:ext cx="0" cy="0"/>
          <a:chOff x="0" y="0"/>
          <a:chExt cx="0" cy="0"/>
        </a:xfrm>
      </p:grpSpPr>
      <p:sp>
        <p:nvSpPr>
          <p:cNvPr id="8" name="Content Placeholder 2"/>
          <p:cNvSpPr>
            <a:spLocks noGrp="1"/>
          </p:cNvSpPr>
          <p:nvPr>
            <p:ph idx="13"/>
          </p:nvPr>
        </p:nvSpPr>
        <p:spPr>
          <a:xfrm>
            <a:off x="441960" y="1283971"/>
            <a:ext cx="966788" cy="651519"/>
          </a:xfrm>
        </p:spPr>
        <p:txBody>
          <a:bodyPr>
            <a:normAutofit/>
          </a:bodyPr>
          <a:lstStyle>
            <a:lvl1pPr marL="162000" indent="-158400">
              <a:defRPr sz="1200"/>
            </a:lvl1pPr>
            <a:lvl2pPr marL="358650" indent="-171450">
              <a:buFont typeface="Lucida Grande"/>
              <a:buChar char="-"/>
              <a:defRPr sz="1200"/>
            </a:lvl2pPr>
            <a:lvl3pPr marL="532800" indent="-158400">
              <a:defRPr sz="1200"/>
            </a:lvl3pPr>
            <a:lvl4pPr marL="0" indent="0">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1" name="Content Placeholder 2">
            <a:extLst>
              <a:ext uri="{FF2B5EF4-FFF2-40B4-BE49-F238E27FC236}">
                <a16:creationId xmlns:a16="http://schemas.microsoft.com/office/drawing/2014/main" id="{46E13200-BDA2-824D-9BFA-664BBF864E26}"/>
              </a:ext>
            </a:extLst>
          </p:cNvPr>
          <p:cNvSpPr>
            <a:spLocks noGrp="1"/>
          </p:cNvSpPr>
          <p:nvPr>
            <p:ph idx="28"/>
          </p:nvPr>
        </p:nvSpPr>
        <p:spPr>
          <a:xfrm>
            <a:off x="1537742" y="1283971"/>
            <a:ext cx="2921213" cy="651519"/>
          </a:xfrm>
        </p:spPr>
        <p:txBody>
          <a:bodyPr>
            <a:normAutofit/>
          </a:bodyPr>
          <a:lstStyle>
            <a:lvl1pPr marL="162000" indent="-158400">
              <a:defRPr sz="1200"/>
            </a:lvl1pPr>
            <a:lvl2pPr marL="358650" indent="-171450">
              <a:buFont typeface="Lucida Grande"/>
              <a:buChar char="-"/>
              <a:defRPr sz="1200"/>
            </a:lvl2pPr>
            <a:lvl3pPr marL="532800" indent="-158400">
              <a:defRPr sz="1200"/>
            </a:lvl3pPr>
            <a:lvl4pPr marL="0" indent="0">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5" name="Content Placeholder 2">
            <a:extLst>
              <a:ext uri="{FF2B5EF4-FFF2-40B4-BE49-F238E27FC236}">
                <a16:creationId xmlns:a16="http://schemas.microsoft.com/office/drawing/2014/main" id="{F341B925-B0EF-4A43-86ED-4E5C96BA1964}"/>
              </a:ext>
            </a:extLst>
          </p:cNvPr>
          <p:cNvSpPr>
            <a:spLocks noGrp="1"/>
          </p:cNvSpPr>
          <p:nvPr>
            <p:ph idx="40"/>
          </p:nvPr>
        </p:nvSpPr>
        <p:spPr>
          <a:xfrm>
            <a:off x="441960" y="2109153"/>
            <a:ext cx="966788" cy="651519"/>
          </a:xfrm>
        </p:spPr>
        <p:txBody>
          <a:bodyPr>
            <a:normAutofit/>
          </a:bodyPr>
          <a:lstStyle>
            <a:lvl1pPr marL="162000" indent="-158400">
              <a:defRPr sz="1200"/>
            </a:lvl1pPr>
            <a:lvl2pPr marL="358650" indent="-171450">
              <a:buFont typeface="Lucida Grande"/>
              <a:buChar char="-"/>
              <a:defRPr sz="1200"/>
            </a:lvl2pPr>
            <a:lvl3pPr marL="532800" indent="-158400">
              <a:defRPr sz="1200"/>
            </a:lvl3pPr>
            <a:lvl4pPr marL="0" indent="0">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6" name="Content Placeholder 2">
            <a:extLst>
              <a:ext uri="{FF2B5EF4-FFF2-40B4-BE49-F238E27FC236}">
                <a16:creationId xmlns:a16="http://schemas.microsoft.com/office/drawing/2014/main" id="{023D58A8-8C92-0C49-801F-A913929650AD}"/>
              </a:ext>
            </a:extLst>
          </p:cNvPr>
          <p:cNvSpPr>
            <a:spLocks noGrp="1"/>
          </p:cNvSpPr>
          <p:nvPr>
            <p:ph idx="41"/>
          </p:nvPr>
        </p:nvSpPr>
        <p:spPr>
          <a:xfrm>
            <a:off x="1537742" y="2109153"/>
            <a:ext cx="2921213" cy="651519"/>
          </a:xfrm>
        </p:spPr>
        <p:txBody>
          <a:bodyPr>
            <a:normAutofit/>
          </a:bodyPr>
          <a:lstStyle>
            <a:lvl1pPr marL="162000" indent="-158400">
              <a:defRPr sz="1200"/>
            </a:lvl1pPr>
            <a:lvl2pPr marL="358650" indent="-171450">
              <a:buFont typeface="Lucida Grande"/>
              <a:buChar char="-"/>
              <a:defRPr sz="1200"/>
            </a:lvl2pPr>
            <a:lvl3pPr marL="532800" indent="-158400">
              <a:defRPr sz="1200"/>
            </a:lvl3pPr>
            <a:lvl4pPr marL="0" indent="0">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7" name="Content Placeholder 2">
            <a:extLst>
              <a:ext uri="{FF2B5EF4-FFF2-40B4-BE49-F238E27FC236}">
                <a16:creationId xmlns:a16="http://schemas.microsoft.com/office/drawing/2014/main" id="{00206165-EDCF-5F40-9778-0462C51EEFE3}"/>
              </a:ext>
            </a:extLst>
          </p:cNvPr>
          <p:cNvSpPr>
            <a:spLocks noGrp="1"/>
          </p:cNvSpPr>
          <p:nvPr>
            <p:ph idx="42"/>
          </p:nvPr>
        </p:nvSpPr>
        <p:spPr>
          <a:xfrm>
            <a:off x="441960" y="3018155"/>
            <a:ext cx="966788" cy="651519"/>
          </a:xfrm>
        </p:spPr>
        <p:txBody>
          <a:bodyPr>
            <a:normAutofit/>
          </a:bodyPr>
          <a:lstStyle>
            <a:lvl1pPr marL="162000" indent="-158400">
              <a:defRPr sz="1200"/>
            </a:lvl1pPr>
            <a:lvl2pPr marL="358650" indent="-171450">
              <a:buFont typeface="Lucida Grande"/>
              <a:buChar char="-"/>
              <a:defRPr sz="1200"/>
            </a:lvl2pPr>
            <a:lvl3pPr marL="532800" indent="-158400">
              <a:defRPr sz="1200"/>
            </a:lvl3pPr>
            <a:lvl4pPr marL="0" indent="0">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8" name="Content Placeholder 2">
            <a:extLst>
              <a:ext uri="{FF2B5EF4-FFF2-40B4-BE49-F238E27FC236}">
                <a16:creationId xmlns:a16="http://schemas.microsoft.com/office/drawing/2014/main" id="{9749112F-B303-9941-B279-1692521DD9BF}"/>
              </a:ext>
            </a:extLst>
          </p:cNvPr>
          <p:cNvSpPr>
            <a:spLocks noGrp="1"/>
          </p:cNvSpPr>
          <p:nvPr>
            <p:ph idx="43"/>
          </p:nvPr>
        </p:nvSpPr>
        <p:spPr>
          <a:xfrm>
            <a:off x="1537742" y="3018155"/>
            <a:ext cx="2921213" cy="651519"/>
          </a:xfrm>
        </p:spPr>
        <p:txBody>
          <a:bodyPr>
            <a:normAutofit/>
          </a:bodyPr>
          <a:lstStyle>
            <a:lvl1pPr marL="162000" indent="-158400">
              <a:defRPr sz="1200"/>
            </a:lvl1pPr>
            <a:lvl2pPr marL="358650" indent="-171450">
              <a:buFont typeface="Lucida Grande"/>
              <a:buChar char="-"/>
              <a:defRPr sz="1200"/>
            </a:lvl2pPr>
            <a:lvl3pPr marL="532800" indent="-158400">
              <a:defRPr sz="1200"/>
            </a:lvl3pPr>
            <a:lvl4pPr marL="0" indent="0">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9" name="Content Placeholder 2">
            <a:extLst>
              <a:ext uri="{FF2B5EF4-FFF2-40B4-BE49-F238E27FC236}">
                <a16:creationId xmlns:a16="http://schemas.microsoft.com/office/drawing/2014/main" id="{D7BE023A-EC51-5940-BA68-7AB9A2AFCC29}"/>
              </a:ext>
            </a:extLst>
          </p:cNvPr>
          <p:cNvSpPr>
            <a:spLocks noGrp="1"/>
          </p:cNvSpPr>
          <p:nvPr>
            <p:ph idx="44"/>
          </p:nvPr>
        </p:nvSpPr>
        <p:spPr>
          <a:xfrm>
            <a:off x="441960" y="3942396"/>
            <a:ext cx="966788" cy="651519"/>
          </a:xfrm>
        </p:spPr>
        <p:txBody>
          <a:bodyPr>
            <a:normAutofit/>
          </a:bodyPr>
          <a:lstStyle>
            <a:lvl1pPr marL="162000" indent="-158400">
              <a:defRPr sz="1200"/>
            </a:lvl1pPr>
            <a:lvl2pPr marL="358650" indent="-171450">
              <a:buFont typeface="Lucida Grande"/>
              <a:buChar char="-"/>
              <a:defRPr sz="1200"/>
            </a:lvl2pPr>
            <a:lvl3pPr marL="532800" indent="-158400">
              <a:defRPr sz="1200"/>
            </a:lvl3pPr>
            <a:lvl4pPr marL="0" indent="0">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0" name="Content Placeholder 2">
            <a:extLst>
              <a:ext uri="{FF2B5EF4-FFF2-40B4-BE49-F238E27FC236}">
                <a16:creationId xmlns:a16="http://schemas.microsoft.com/office/drawing/2014/main" id="{4BF71DCA-C862-0C4C-A579-912F51C4DB6A}"/>
              </a:ext>
            </a:extLst>
          </p:cNvPr>
          <p:cNvSpPr>
            <a:spLocks noGrp="1"/>
          </p:cNvSpPr>
          <p:nvPr>
            <p:ph idx="45"/>
          </p:nvPr>
        </p:nvSpPr>
        <p:spPr>
          <a:xfrm>
            <a:off x="1537742" y="3942396"/>
            <a:ext cx="2921213" cy="651519"/>
          </a:xfrm>
        </p:spPr>
        <p:txBody>
          <a:bodyPr>
            <a:normAutofit/>
          </a:bodyPr>
          <a:lstStyle>
            <a:lvl1pPr marL="162000" indent="-158400">
              <a:defRPr sz="1200"/>
            </a:lvl1pPr>
            <a:lvl2pPr marL="358650" indent="-171450">
              <a:buFont typeface="Lucida Grande"/>
              <a:buChar char="-"/>
              <a:defRPr sz="1200"/>
            </a:lvl2pPr>
            <a:lvl3pPr marL="532800" indent="-158400">
              <a:defRPr sz="1200"/>
            </a:lvl3pPr>
            <a:lvl4pPr marL="0" indent="0">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9" name="Footer Placeholder 4">
            <a:extLst>
              <a:ext uri="{FF2B5EF4-FFF2-40B4-BE49-F238E27FC236}">
                <a16:creationId xmlns:a16="http://schemas.microsoft.com/office/drawing/2014/main" id="{A30A5257-11AA-CC4A-AA78-BAAF353758CC}"/>
              </a:ext>
            </a:extLst>
          </p:cNvPr>
          <p:cNvSpPr>
            <a:spLocks noGrp="1"/>
          </p:cNvSpPr>
          <p:nvPr>
            <p:ph type="ftr" sz="quarter" idx="54"/>
          </p:nvPr>
        </p:nvSpPr>
        <p:spPr/>
        <p:txBody>
          <a:bodyPr/>
          <a:lstStyle>
            <a:lvl1pPr>
              <a:defRPr/>
            </a:lvl1pPr>
          </a:lstStyle>
          <a:p>
            <a:pPr>
              <a:defRPr/>
            </a:pPr>
            <a:r>
              <a:rPr lang="en-US"/>
              <a:t>Footer</a:t>
            </a:r>
            <a:endParaRPr lang="en-US" dirty="0"/>
          </a:p>
        </p:txBody>
      </p:sp>
      <p:sp>
        <p:nvSpPr>
          <p:cNvPr id="20" name="Slide Number Placeholder 5">
            <a:extLst>
              <a:ext uri="{FF2B5EF4-FFF2-40B4-BE49-F238E27FC236}">
                <a16:creationId xmlns:a16="http://schemas.microsoft.com/office/drawing/2014/main" id="{80593CAB-2C11-5E47-9509-585418F059D0}"/>
              </a:ext>
            </a:extLst>
          </p:cNvPr>
          <p:cNvSpPr>
            <a:spLocks noGrp="1"/>
          </p:cNvSpPr>
          <p:nvPr>
            <p:ph type="sldNum" sz="quarter" idx="55"/>
          </p:nvPr>
        </p:nvSpPr>
        <p:spPr/>
        <p:txBody>
          <a:bodyPr/>
          <a:lstStyle>
            <a:lvl1pPr>
              <a:defRPr/>
            </a:lvl1pPr>
          </a:lstStyle>
          <a:p>
            <a:pPr>
              <a:defRPr/>
            </a:pPr>
            <a:fld id="{05E8D394-0A52-0B4E-A9D9-599B1739B79B}" type="slidenum">
              <a:rPr lang="en-US" altLang="en-US" smtClean="0"/>
              <a:pPr>
                <a:defRPr/>
              </a:pPr>
              <a:t>‹#›</a:t>
            </a:fld>
            <a:endParaRPr lang="en-US" altLang="en-US" dirty="0"/>
          </a:p>
        </p:txBody>
      </p:sp>
      <p:sp>
        <p:nvSpPr>
          <p:cNvPr id="22" name="Date Placeholder 3">
            <a:extLst>
              <a:ext uri="{FF2B5EF4-FFF2-40B4-BE49-F238E27FC236}">
                <a16:creationId xmlns:a16="http://schemas.microsoft.com/office/drawing/2014/main" id="{1B853FCC-A2EA-C24A-91C1-159632AF2494}"/>
              </a:ext>
            </a:extLst>
          </p:cNvPr>
          <p:cNvSpPr>
            <a:spLocks noGrp="1"/>
          </p:cNvSpPr>
          <p:nvPr>
            <p:ph type="dt" sz="half" idx="56"/>
          </p:nvPr>
        </p:nvSpPr>
        <p:spPr/>
        <p:txBody>
          <a:bodyPr/>
          <a:lstStyle>
            <a:lvl1pPr>
              <a:defRPr/>
            </a:lvl1pPr>
          </a:lstStyle>
          <a:p>
            <a:pPr>
              <a:defRPr/>
            </a:pPr>
            <a:fld id="{5BEFBCC9-4BCE-944C-9AD0-4E058C569181}" type="datetime1">
              <a:rPr lang="en-AU" altLang="en-US" smtClean="0"/>
              <a:pPr>
                <a:defRPr/>
              </a:pPr>
              <a:t>11/9/19</a:t>
            </a:fld>
            <a:endParaRPr lang="en-US" altLang="en-US" dirty="0"/>
          </a:p>
        </p:txBody>
      </p:sp>
      <p:sp>
        <p:nvSpPr>
          <p:cNvPr id="23" name="Title 1">
            <a:extLst>
              <a:ext uri="{FF2B5EF4-FFF2-40B4-BE49-F238E27FC236}">
                <a16:creationId xmlns:a16="http://schemas.microsoft.com/office/drawing/2014/main" id="{8D1532A5-D4A2-7242-8D27-378B3D53167E}"/>
              </a:ext>
            </a:extLst>
          </p:cNvPr>
          <p:cNvSpPr>
            <a:spLocks noGrp="1"/>
          </p:cNvSpPr>
          <p:nvPr>
            <p:ph type="title"/>
          </p:nvPr>
        </p:nvSpPr>
        <p:spPr>
          <a:xfrm>
            <a:off x="431800" y="273844"/>
            <a:ext cx="8266580" cy="994172"/>
          </a:xfrm>
        </p:spPr>
        <p:txBody>
          <a:bodyPr lIns="0" tIns="0" rIns="0" bIns="0" anchor="t"/>
          <a:lstStyle>
            <a:lvl1pPr algn="l">
              <a:defRPr/>
            </a:lvl1pPr>
          </a:lstStyle>
          <a:p>
            <a:r>
              <a:rPr lang="en-GB"/>
              <a:t>Click to edit Master title style</a:t>
            </a:r>
            <a:endParaRPr lang="en-US" dirty="0"/>
          </a:p>
        </p:txBody>
      </p:sp>
      <p:sp>
        <p:nvSpPr>
          <p:cNvPr id="24" name="Content Placeholder 2">
            <a:extLst>
              <a:ext uri="{FF2B5EF4-FFF2-40B4-BE49-F238E27FC236}">
                <a16:creationId xmlns:a16="http://schemas.microsoft.com/office/drawing/2014/main" id="{46F31C0A-0EFD-B04D-9C11-BB15FDB72BB8}"/>
              </a:ext>
            </a:extLst>
          </p:cNvPr>
          <p:cNvSpPr>
            <a:spLocks noGrp="1"/>
          </p:cNvSpPr>
          <p:nvPr>
            <p:ph idx="57"/>
          </p:nvPr>
        </p:nvSpPr>
        <p:spPr>
          <a:xfrm>
            <a:off x="4693920" y="1283971"/>
            <a:ext cx="966788" cy="651519"/>
          </a:xfrm>
        </p:spPr>
        <p:txBody>
          <a:bodyPr>
            <a:normAutofit/>
          </a:bodyPr>
          <a:lstStyle>
            <a:lvl1pPr marL="162000" indent="-158400">
              <a:defRPr sz="1200"/>
            </a:lvl1pPr>
            <a:lvl2pPr marL="358650" indent="-171450">
              <a:buFont typeface="Lucida Grande"/>
              <a:buChar char="-"/>
              <a:defRPr sz="1200"/>
            </a:lvl2pPr>
            <a:lvl3pPr marL="532800" indent="-158400">
              <a:defRPr sz="1200"/>
            </a:lvl3pPr>
            <a:lvl4pPr marL="0" indent="0">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5" name="Content Placeholder 2">
            <a:extLst>
              <a:ext uri="{FF2B5EF4-FFF2-40B4-BE49-F238E27FC236}">
                <a16:creationId xmlns:a16="http://schemas.microsoft.com/office/drawing/2014/main" id="{C0A519E5-6828-1949-AF72-ED3A94508E93}"/>
              </a:ext>
            </a:extLst>
          </p:cNvPr>
          <p:cNvSpPr>
            <a:spLocks noGrp="1"/>
          </p:cNvSpPr>
          <p:nvPr>
            <p:ph idx="58"/>
          </p:nvPr>
        </p:nvSpPr>
        <p:spPr>
          <a:xfrm>
            <a:off x="5789702" y="1283971"/>
            <a:ext cx="2921213" cy="651519"/>
          </a:xfrm>
        </p:spPr>
        <p:txBody>
          <a:bodyPr>
            <a:normAutofit/>
          </a:bodyPr>
          <a:lstStyle>
            <a:lvl1pPr marL="162000" indent="-158400">
              <a:defRPr sz="1200"/>
            </a:lvl1pPr>
            <a:lvl2pPr marL="358650" indent="-171450">
              <a:buFont typeface="Lucida Grande"/>
              <a:buChar char="-"/>
              <a:defRPr sz="1200"/>
            </a:lvl2pPr>
            <a:lvl3pPr marL="532800" indent="-158400">
              <a:defRPr sz="1200"/>
            </a:lvl3pPr>
            <a:lvl4pPr marL="0" indent="0">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6" name="Content Placeholder 2">
            <a:extLst>
              <a:ext uri="{FF2B5EF4-FFF2-40B4-BE49-F238E27FC236}">
                <a16:creationId xmlns:a16="http://schemas.microsoft.com/office/drawing/2014/main" id="{F5059F7A-1593-B541-9A48-F88857C5D25A}"/>
              </a:ext>
            </a:extLst>
          </p:cNvPr>
          <p:cNvSpPr>
            <a:spLocks noGrp="1"/>
          </p:cNvSpPr>
          <p:nvPr>
            <p:ph idx="59"/>
          </p:nvPr>
        </p:nvSpPr>
        <p:spPr>
          <a:xfrm>
            <a:off x="4693920" y="2109153"/>
            <a:ext cx="966788" cy="651519"/>
          </a:xfrm>
        </p:spPr>
        <p:txBody>
          <a:bodyPr>
            <a:normAutofit/>
          </a:bodyPr>
          <a:lstStyle>
            <a:lvl1pPr marL="162000" indent="-158400">
              <a:defRPr sz="1200"/>
            </a:lvl1pPr>
            <a:lvl2pPr marL="358650" indent="-171450">
              <a:buFont typeface="Lucida Grande"/>
              <a:buChar char="-"/>
              <a:defRPr sz="1200"/>
            </a:lvl2pPr>
            <a:lvl3pPr marL="532800" indent="-158400">
              <a:defRPr sz="1200"/>
            </a:lvl3pPr>
            <a:lvl4pPr marL="0" indent="0">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7" name="Content Placeholder 2">
            <a:extLst>
              <a:ext uri="{FF2B5EF4-FFF2-40B4-BE49-F238E27FC236}">
                <a16:creationId xmlns:a16="http://schemas.microsoft.com/office/drawing/2014/main" id="{CE7A2C8A-1D42-0942-8B21-64A676F52AC7}"/>
              </a:ext>
            </a:extLst>
          </p:cNvPr>
          <p:cNvSpPr>
            <a:spLocks noGrp="1"/>
          </p:cNvSpPr>
          <p:nvPr>
            <p:ph idx="60"/>
          </p:nvPr>
        </p:nvSpPr>
        <p:spPr>
          <a:xfrm>
            <a:off x="5789702" y="2109153"/>
            <a:ext cx="2921213" cy="651519"/>
          </a:xfrm>
        </p:spPr>
        <p:txBody>
          <a:bodyPr>
            <a:normAutofit/>
          </a:bodyPr>
          <a:lstStyle>
            <a:lvl1pPr marL="162000" indent="-158400">
              <a:defRPr sz="1200"/>
            </a:lvl1pPr>
            <a:lvl2pPr marL="358650" indent="-171450">
              <a:buFont typeface="Lucida Grande"/>
              <a:buChar char="-"/>
              <a:defRPr sz="1200"/>
            </a:lvl2pPr>
            <a:lvl3pPr marL="532800" indent="-158400">
              <a:defRPr sz="1200"/>
            </a:lvl3pPr>
            <a:lvl4pPr marL="0" indent="0">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8" name="Content Placeholder 2">
            <a:extLst>
              <a:ext uri="{FF2B5EF4-FFF2-40B4-BE49-F238E27FC236}">
                <a16:creationId xmlns:a16="http://schemas.microsoft.com/office/drawing/2014/main" id="{5CDBA8F8-2C7F-494A-9CA1-A7E424CD5FB1}"/>
              </a:ext>
            </a:extLst>
          </p:cNvPr>
          <p:cNvSpPr>
            <a:spLocks noGrp="1"/>
          </p:cNvSpPr>
          <p:nvPr>
            <p:ph idx="61"/>
          </p:nvPr>
        </p:nvSpPr>
        <p:spPr>
          <a:xfrm>
            <a:off x="4693920" y="3018155"/>
            <a:ext cx="966788" cy="651519"/>
          </a:xfrm>
        </p:spPr>
        <p:txBody>
          <a:bodyPr>
            <a:normAutofit/>
          </a:bodyPr>
          <a:lstStyle>
            <a:lvl1pPr marL="162000" indent="-158400">
              <a:defRPr sz="1200"/>
            </a:lvl1pPr>
            <a:lvl2pPr marL="358650" indent="-171450">
              <a:buFont typeface="Lucida Grande"/>
              <a:buChar char="-"/>
              <a:defRPr sz="1200"/>
            </a:lvl2pPr>
            <a:lvl3pPr marL="532800" indent="-158400">
              <a:defRPr sz="1200"/>
            </a:lvl3pPr>
            <a:lvl4pPr marL="0" indent="0">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9" name="Content Placeholder 2">
            <a:extLst>
              <a:ext uri="{FF2B5EF4-FFF2-40B4-BE49-F238E27FC236}">
                <a16:creationId xmlns:a16="http://schemas.microsoft.com/office/drawing/2014/main" id="{26AB0BC3-E277-1A49-9440-6A8DE4993C4D}"/>
              </a:ext>
            </a:extLst>
          </p:cNvPr>
          <p:cNvSpPr>
            <a:spLocks noGrp="1"/>
          </p:cNvSpPr>
          <p:nvPr>
            <p:ph idx="62"/>
          </p:nvPr>
        </p:nvSpPr>
        <p:spPr>
          <a:xfrm>
            <a:off x="5789702" y="3018155"/>
            <a:ext cx="2921213" cy="651519"/>
          </a:xfrm>
        </p:spPr>
        <p:txBody>
          <a:bodyPr>
            <a:normAutofit/>
          </a:bodyPr>
          <a:lstStyle>
            <a:lvl1pPr marL="162000" indent="-158400">
              <a:defRPr sz="1200"/>
            </a:lvl1pPr>
            <a:lvl2pPr marL="358650" indent="-171450">
              <a:buFont typeface="Lucida Grande"/>
              <a:buChar char="-"/>
              <a:defRPr sz="1200"/>
            </a:lvl2pPr>
            <a:lvl3pPr marL="532800" indent="-158400">
              <a:defRPr sz="1200"/>
            </a:lvl3pPr>
            <a:lvl4pPr marL="0" indent="0">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0" name="Content Placeholder 2">
            <a:extLst>
              <a:ext uri="{FF2B5EF4-FFF2-40B4-BE49-F238E27FC236}">
                <a16:creationId xmlns:a16="http://schemas.microsoft.com/office/drawing/2014/main" id="{863FDB67-A623-D84A-B027-CAEEC5D2C569}"/>
              </a:ext>
            </a:extLst>
          </p:cNvPr>
          <p:cNvSpPr>
            <a:spLocks noGrp="1"/>
          </p:cNvSpPr>
          <p:nvPr>
            <p:ph idx="63"/>
          </p:nvPr>
        </p:nvSpPr>
        <p:spPr>
          <a:xfrm>
            <a:off x="4693920" y="3942396"/>
            <a:ext cx="966788" cy="651519"/>
          </a:xfrm>
        </p:spPr>
        <p:txBody>
          <a:bodyPr>
            <a:normAutofit/>
          </a:bodyPr>
          <a:lstStyle>
            <a:lvl1pPr marL="162000" indent="-158400">
              <a:defRPr sz="1200"/>
            </a:lvl1pPr>
            <a:lvl2pPr marL="358650" indent="-171450">
              <a:buFont typeface="Lucida Grande"/>
              <a:buChar char="-"/>
              <a:defRPr sz="1200"/>
            </a:lvl2pPr>
            <a:lvl3pPr marL="532800" indent="-158400">
              <a:defRPr sz="1200"/>
            </a:lvl3pPr>
            <a:lvl4pPr marL="0" indent="0">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1" name="Content Placeholder 2">
            <a:extLst>
              <a:ext uri="{FF2B5EF4-FFF2-40B4-BE49-F238E27FC236}">
                <a16:creationId xmlns:a16="http://schemas.microsoft.com/office/drawing/2014/main" id="{2BF6C33B-6FF8-CF4E-9BE3-AD4446161AC5}"/>
              </a:ext>
            </a:extLst>
          </p:cNvPr>
          <p:cNvSpPr>
            <a:spLocks noGrp="1"/>
          </p:cNvSpPr>
          <p:nvPr>
            <p:ph idx="64"/>
          </p:nvPr>
        </p:nvSpPr>
        <p:spPr>
          <a:xfrm>
            <a:off x="5789702" y="3942396"/>
            <a:ext cx="2921213" cy="651519"/>
          </a:xfrm>
        </p:spPr>
        <p:txBody>
          <a:bodyPr>
            <a:normAutofit/>
          </a:bodyPr>
          <a:lstStyle>
            <a:lvl1pPr marL="162000" indent="-158400">
              <a:defRPr sz="1200"/>
            </a:lvl1pPr>
            <a:lvl2pPr marL="358650" indent="-171450">
              <a:buFont typeface="Lucida Grande"/>
              <a:buChar char="-"/>
              <a:defRPr sz="1200"/>
            </a:lvl2pPr>
            <a:lvl3pPr marL="532800" indent="-158400">
              <a:defRPr sz="1200"/>
            </a:lvl3pPr>
            <a:lvl4pPr marL="0" indent="0">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61662388"/>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_9pt">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chor="t"/>
          <a:lstStyle>
            <a:lvl1pPr algn="l">
              <a:defRPr/>
            </a:lvl1pPr>
          </a:lstStyle>
          <a:p>
            <a:r>
              <a:rPr lang="en-GB"/>
              <a:t>Click to edit Master title style</a:t>
            </a:r>
            <a:endParaRPr lang="en-US" dirty="0"/>
          </a:p>
        </p:txBody>
      </p:sp>
      <p:sp>
        <p:nvSpPr>
          <p:cNvPr id="3" name="Content Placeholder 2"/>
          <p:cNvSpPr>
            <a:spLocks noGrp="1"/>
          </p:cNvSpPr>
          <p:nvPr>
            <p:ph idx="1"/>
          </p:nvPr>
        </p:nvSpPr>
        <p:spPr>
          <a:xfrm>
            <a:off x="431800" y="1276350"/>
            <a:ext cx="8266580" cy="3325813"/>
          </a:xfrm>
        </p:spPr>
        <p:txBody>
          <a:bodyPr>
            <a:normAutofit/>
          </a:bodyPr>
          <a:lstStyle>
            <a:lvl1pPr marL="158400" indent="-158400">
              <a:defRPr sz="900"/>
            </a:lvl1pPr>
            <a:lvl2pPr marL="342000" indent="-171450">
              <a:buFont typeface="Lucida Grande"/>
              <a:buChar char="-"/>
              <a:defRPr sz="900"/>
            </a:lvl2pPr>
            <a:lvl3pPr marL="504000" indent="-158400">
              <a:defRPr sz="900"/>
            </a:lvl3pPr>
            <a:lvl4pPr marL="0" indent="0">
              <a:spcBef>
                <a:spcPts val="600"/>
              </a:spcBef>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Footer Placeholder 4">
            <a:extLst>
              <a:ext uri="{FF2B5EF4-FFF2-40B4-BE49-F238E27FC236}">
                <a16:creationId xmlns:a16="http://schemas.microsoft.com/office/drawing/2014/main" id="{DF13B1A0-2502-4A43-9598-044394CD608A}"/>
              </a:ext>
            </a:extLst>
          </p:cNvPr>
          <p:cNvSpPr>
            <a:spLocks noGrp="1"/>
          </p:cNvSpPr>
          <p:nvPr>
            <p:ph type="ftr" sz="quarter" idx="10"/>
          </p:nvPr>
        </p:nvSpPr>
        <p:spPr/>
        <p:txBody>
          <a:bodyPr/>
          <a:lstStyle>
            <a:lvl1pPr>
              <a:defRPr/>
            </a:lvl1pPr>
          </a:lstStyle>
          <a:p>
            <a:pPr>
              <a:defRPr/>
            </a:pPr>
            <a:r>
              <a:rPr lang="en-US"/>
              <a:t>Footer</a:t>
            </a:r>
            <a:endParaRPr lang="en-US" dirty="0"/>
          </a:p>
        </p:txBody>
      </p:sp>
      <p:sp>
        <p:nvSpPr>
          <p:cNvPr id="5" name="Slide Number Placeholder 5">
            <a:extLst>
              <a:ext uri="{FF2B5EF4-FFF2-40B4-BE49-F238E27FC236}">
                <a16:creationId xmlns:a16="http://schemas.microsoft.com/office/drawing/2014/main" id="{6076DE1C-B626-3646-AC7C-F22F6E57C3C6}"/>
              </a:ext>
            </a:extLst>
          </p:cNvPr>
          <p:cNvSpPr>
            <a:spLocks noGrp="1"/>
          </p:cNvSpPr>
          <p:nvPr>
            <p:ph type="sldNum" sz="quarter" idx="11"/>
          </p:nvPr>
        </p:nvSpPr>
        <p:spPr/>
        <p:txBody>
          <a:bodyPr/>
          <a:lstStyle>
            <a:lvl1pPr>
              <a:defRPr/>
            </a:lvl1pPr>
          </a:lstStyle>
          <a:p>
            <a:pPr>
              <a:defRPr/>
            </a:pPr>
            <a:fld id="{1BC43E73-B645-5041-A4DA-72E6FC8A8813}" type="slidenum">
              <a:rPr lang="en-US" altLang="en-US" smtClean="0"/>
              <a:pPr>
                <a:defRPr/>
              </a:pPr>
              <a:t>‹#›</a:t>
            </a:fld>
            <a:endParaRPr lang="en-US" altLang="en-US" dirty="0"/>
          </a:p>
        </p:txBody>
      </p:sp>
      <p:sp>
        <p:nvSpPr>
          <p:cNvPr id="6" name="Date Placeholder 3">
            <a:extLst>
              <a:ext uri="{FF2B5EF4-FFF2-40B4-BE49-F238E27FC236}">
                <a16:creationId xmlns:a16="http://schemas.microsoft.com/office/drawing/2014/main" id="{138EE920-9254-6245-83AA-E64D6E2926E1}"/>
              </a:ext>
            </a:extLst>
          </p:cNvPr>
          <p:cNvSpPr>
            <a:spLocks noGrp="1"/>
          </p:cNvSpPr>
          <p:nvPr>
            <p:ph type="dt" sz="half" idx="12"/>
          </p:nvPr>
        </p:nvSpPr>
        <p:spPr/>
        <p:txBody>
          <a:bodyPr/>
          <a:lstStyle>
            <a:lvl1pPr>
              <a:defRPr/>
            </a:lvl1pPr>
          </a:lstStyle>
          <a:p>
            <a:pPr>
              <a:defRPr/>
            </a:pPr>
            <a:fld id="{C36AF88D-5E5C-B842-88AD-EBD5523B2538}" type="datetime1">
              <a:rPr lang="en-AU" altLang="en-US" smtClean="0"/>
              <a:pPr>
                <a:defRPr/>
              </a:pPr>
              <a:t>11/9/19</a:t>
            </a:fld>
            <a:endParaRPr lang="en-US" altLang="en-US" dirty="0"/>
          </a:p>
        </p:txBody>
      </p:sp>
    </p:spTree>
    <p:extLst>
      <p:ext uri="{BB962C8B-B14F-4D97-AF65-F5344CB8AC3E}">
        <p14:creationId xmlns:p14="http://schemas.microsoft.com/office/powerpoint/2010/main" val="2925162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Col_9pt">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chor="t"/>
          <a:lstStyle>
            <a:lvl1pPr algn="l">
              <a:defRPr/>
            </a:lvl1pPr>
          </a:lstStyle>
          <a:p>
            <a:r>
              <a:rPr lang="en-GB"/>
              <a:t>Click to edit Master title style</a:t>
            </a:r>
            <a:endParaRPr lang="en-US" dirty="0"/>
          </a:p>
        </p:txBody>
      </p:sp>
      <p:sp>
        <p:nvSpPr>
          <p:cNvPr id="10" name="Content Placeholder 2"/>
          <p:cNvSpPr>
            <a:spLocks noGrp="1"/>
          </p:cNvSpPr>
          <p:nvPr>
            <p:ph idx="1"/>
          </p:nvPr>
        </p:nvSpPr>
        <p:spPr>
          <a:xfrm>
            <a:off x="431303" y="1276350"/>
            <a:ext cx="3898800" cy="3326607"/>
          </a:xfrm>
        </p:spPr>
        <p:txBody>
          <a:bodyPr>
            <a:normAutofit/>
          </a:bodyPr>
          <a:lstStyle>
            <a:lvl1pPr marL="158400" indent="-158400">
              <a:defRPr sz="900"/>
            </a:lvl1pPr>
            <a:lvl2pPr marL="342000" indent="-171450">
              <a:buFont typeface="Lucida Grande"/>
              <a:buChar char="-"/>
              <a:defRPr sz="900"/>
            </a:lvl2pPr>
            <a:lvl3pPr marL="504000" indent="-158400">
              <a:defRPr sz="900"/>
            </a:lvl3pPr>
            <a:lvl4pPr marL="0" indent="0">
              <a:spcBef>
                <a:spcPts val="600"/>
              </a:spcBef>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Content Placeholder 2"/>
          <p:cNvSpPr>
            <a:spLocks noGrp="1"/>
          </p:cNvSpPr>
          <p:nvPr>
            <p:ph idx="13"/>
          </p:nvPr>
        </p:nvSpPr>
        <p:spPr>
          <a:xfrm>
            <a:off x="4798771" y="1276350"/>
            <a:ext cx="3898800" cy="3326607"/>
          </a:xfrm>
        </p:spPr>
        <p:txBody>
          <a:bodyPr>
            <a:normAutofit/>
          </a:bodyPr>
          <a:lstStyle>
            <a:lvl1pPr marL="158400" indent="-158400">
              <a:defRPr sz="900"/>
            </a:lvl1pPr>
            <a:lvl2pPr marL="342000" indent="-158400">
              <a:buFont typeface="Lucida Grande"/>
              <a:buChar char="-"/>
              <a:defRPr sz="900"/>
            </a:lvl2pPr>
            <a:lvl3pPr marL="504000" indent="-158400">
              <a:defRPr sz="900"/>
            </a:lvl3pPr>
            <a:lvl4pPr marL="0" indent="0">
              <a:spcBef>
                <a:spcPts val="600"/>
              </a:spcBef>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a:extLst>
              <a:ext uri="{FF2B5EF4-FFF2-40B4-BE49-F238E27FC236}">
                <a16:creationId xmlns:a16="http://schemas.microsoft.com/office/drawing/2014/main" id="{BBC8DF1D-724E-754B-B8E9-419291BECCDD}"/>
              </a:ext>
            </a:extLst>
          </p:cNvPr>
          <p:cNvSpPr>
            <a:spLocks noGrp="1"/>
          </p:cNvSpPr>
          <p:nvPr>
            <p:ph type="ftr" sz="quarter" idx="14"/>
          </p:nvPr>
        </p:nvSpPr>
        <p:spPr/>
        <p:txBody>
          <a:bodyPr/>
          <a:lstStyle>
            <a:lvl1pPr>
              <a:defRPr/>
            </a:lvl1pPr>
          </a:lstStyle>
          <a:p>
            <a:pPr>
              <a:defRPr/>
            </a:pPr>
            <a:r>
              <a:rPr lang="en-US"/>
              <a:t>Footer</a:t>
            </a:r>
            <a:endParaRPr lang="en-US" dirty="0"/>
          </a:p>
        </p:txBody>
      </p:sp>
      <p:sp>
        <p:nvSpPr>
          <p:cNvPr id="6" name="Slide Number Placeholder 5">
            <a:extLst>
              <a:ext uri="{FF2B5EF4-FFF2-40B4-BE49-F238E27FC236}">
                <a16:creationId xmlns:a16="http://schemas.microsoft.com/office/drawing/2014/main" id="{FB2C0A81-1EA5-D043-B975-F2B1A0A0E7CB}"/>
              </a:ext>
            </a:extLst>
          </p:cNvPr>
          <p:cNvSpPr>
            <a:spLocks noGrp="1"/>
          </p:cNvSpPr>
          <p:nvPr>
            <p:ph type="sldNum" sz="quarter" idx="15"/>
          </p:nvPr>
        </p:nvSpPr>
        <p:spPr/>
        <p:txBody>
          <a:bodyPr/>
          <a:lstStyle>
            <a:lvl1pPr>
              <a:defRPr/>
            </a:lvl1pPr>
          </a:lstStyle>
          <a:p>
            <a:pPr>
              <a:defRPr/>
            </a:pPr>
            <a:fld id="{C09FB8F3-4F5C-CC49-B8E6-A70B2B8D3C9E}" type="slidenum">
              <a:rPr lang="en-US" altLang="en-US" smtClean="0"/>
              <a:pPr>
                <a:defRPr/>
              </a:pPr>
              <a:t>‹#›</a:t>
            </a:fld>
            <a:endParaRPr lang="en-US" altLang="en-US" dirty="0"/>
          </a:p>
        </p:txBody>
      </p:sp>
      <p:sp>
        <p:nvSpPr>
          <p:cNvPr id="7" name="Date Placeholder 3">
            <a:extLst>
              <a:ext uri="{FF2B5EF4-FFF2-40B4-BE49-F238E27FC236}">
                <a16:creationId xmlns:a16="http://schemas.microsoft.com/office/drawing/2014/main" id="{F3339EEC-6B2D-554D-80CF-B6B589D8D53E}"/>
              </a:ext>
            </a:extLst>
          </p:cNvPr>
          <p:cNvSpPr>
            <a:spLocks noGrp="1"/>
          </p:cNvSpPr>
          <p:nvPr>
            <p:ph type="dt" sz="half" idx="16"/>
          </p:nvPr>
        </p:nvSpPr>
        <p:spPr/>
        <p:txBody>
          <a:bodyPr/>
          <a:lstStyle>
            <a:lvl1pPr>
              <a:defRPr/>
            </a:lvl1pPr>
          </a:lstStyle>
          <a:p>
            <a:pPr>
              <a:defRPr/>
            </a:pPr>
            <a:fld id="{C0596A3D-6BD6-5F4E-9D5B-F759B058F045}" type="datetime1">
              <a:rPr lang="en-AU" altLang="en-US" smtClean="0"/>
              <a:pPr>
                <a:defRPr/>
              </a:pPr>
              <a:t>11/9/19</a:t>
            </a:fld>
            <a:endParaRPr lang="en-US" altLang="en-US" dirty="0"/>
          </a:p>
        </p:txBody>
      </p:sp>
    </p:spTree>
    <p:extLst>
      <p:ext uri="{BB962C8B-B14F-4D97-AF65-F5344CB8AC3E}">
        <p14:creationId xmlns:p14="http://schemas.microsoft.com/office/powerpoint/2010/main" val="1161646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4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88779" y="506026"/>
            <a:ext cx="4826049" cy="1129620"/>
          </a:xfrm>
        </p:spPr>
        <p:txBody>
          <a:bodyPr lIns="0" tIns="0" rIns="0" bIns="0" anchor="t">
            <a:normAutofit/>
          </a:bodyPr>
          <a:lstStyle>
            <a:lvl1pPr algn="l">
              <a:defRPr sz="2500" b="0" cap="none">
                <a:solidFill>
                  <a:schemeClr val="bg1"/>
                </a:solidFill>
              </a:defRPr>
            </a:lvl1pPr>
          </a:lstStyle>
          <a:p>
            <a:r>
              <a:rPr lang="en-GB"/>
              <a:t>Click to edit Master title style</a:t>
            </a:r>
            <a:endParaRPr lang="en-US" dirty="0"/>
          </a:p>
        </p:txBody>
      </p:sp>
      <p:sp>
        <p:nvSpPr>
          <p:cNvPr id="3" name="Text Placeholder 2"/>
          <p:cNvSpPr>
            <a:spLocks noGrp="1"/>
          </p:cNvSpPr>
          <p:nvPr>
            <p:ph type="body" idx="1"/>
          </p:nvPr>
        </p:nvSpPr>
        <p:spPr>
          <a:xfrm>
            <a:off x="3490367" y="1635646"/>
            <a:ext cx="4826049" cy="1125140"/>
          </a:xfrm>
        </p:spPr>
        <p:txBody>
          <a:bodyPr>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6" name="Footer Placeholder 4">
            <a:extLst>
              <a:ext uri="{FF2B5EF4-FFF2-40B4-BE49-F238E27FC236}">
                <a16:creationId xmlns:a16="http://schemas.microsoft.com/office/drawing/2014/main" id="{B0542AA5-C2A4-9947-81B4-E672D72DA72A}"/>
              </a:ext>
            </a:extLst>
          </p:cNvPr>
          <p:cNvSpPr>
            <a:spLocks noGrp="1"/>
          </p:cNvSpPr>
          <p:nvPr>
            <p:ph type="ftr" sz="quarter" idx="10"/>
          </p:nvPr>
        </p:nvSpPr>
        <p:spPr/>
        <p:txBody>
          <a:bodyPr/>
          <a:lstStyle>
            <a:lvl1pPr>
              <a:defRPr>
                <a:solidFill>
                  <a:schemeClr val="bg1"/>
                </a:solidFill>
              </a:defRPr>
            </a:lvl1pPr>
          </a:lstStyle>
          <a:p>
            <a:pPr>
              <a:defRPr/>
            </a:pPr>
            <a:r>
              <a:rPr lang="en-US"/>
              <a:t>Footer</a:t>
            </a:r>
            <a:endParaRPr lang="en-US" dirty="0"/>
          </a:p>
        </p:txBody>
      </p:sp>
      <p:sp>
        <p:nvSpPr>
          <p:cNvPr id="7" name="Slide Number Placeholder 5">
            <a:extLst>
              <a:ext uri="{FF2B5EF4-FFF2-40B4-BE49-F238E27FC236}">
                <a16:creationId xmlns:a16="http://schemas.microsoft.com/office/drawing/2014/main" id="{272EED4C-2743-974C-BEF7-BD798E16FD89}"/>
              </a:ext>
            </a:extLst>
          </p:cNvPr>
          <p:cNvSpPr>
            <a:spLocks noGrp="1"/>
          </p:cNvSpPr>
          <p:nvPr>
            <p:ph type="sldNum" sz="quarter" idx="11"/>
          </p:nvPr>
        </p:nvSpPr>
        <p:spPr/>
        <p:txBody>
          <a:bodyPr/>
          <a:lstStyle>
            <a:lvl1pPr>
              <a:defRPr>
                <a:solidFill>
                  <a:schemeClr val="bg1"/>
                </a:solidFill>
              </a:defRPr>
            </a:lvl1pPr>
          </a:lstStyle>
          <a:p>
            <a:pPr>
              <a:defRPr/>
            </a:pPr>
            <a:fld id="{F11A5E93-03A9-A743-B2F9-625FE8B0BAC2}" type="slidenum">
              <a:rPr lang="en-US" altLang="en-US" smtClean="0"/>
              <a:pPr>
                <a:defRPr/>
              </a:pPr>
              <a:t>‹#›</a:t>
            </a:fld>
            <a:endParaRPr lang="en-US" altLang="en-US" dirty="0"/>
          </a:p>
        </p:txBody>
      </p:sp>
      <p:sp>
        <p:nvSpPr>
          <p:cNvPr id="8" name="Date Placeholder 3">
            <a:extLst>
              <a:ext uri="{FF2B5EF4-FFF2-40B4-BE49-F238E27FC236}">
                <a16:creationId xmlns:a16="http://schemas.microsoft.com/office/drawing/2014/main" id="{4616F3FD-1612-084E-B1E7-B37A8F60DCC1}"/>
              </a:ext>
            </a:extLst>
          </p:cNvPr>
          <p:cNvSpPr>
            <a:spLocks noGrp="1"/>
          </p:cNvSpPr>
          <p:nvPr>
            <p:ph type="dt" sz="half" idx="12"/>
          </p:nvPr>
        </p:nvSpPr>
        <p:spPr/>
        <p:txBody>
          <a:bodyPr/>
          <a:lstStyle>
            <a:lvl1pPr algn="ctr" eaLnBrk="1" hangingPunct="1">
              <a:defRPr sz="700">
                <a:solidFill>
                  <a:schemeClr val="bg1"/>
                </a:solidFill>
                <a:latin typeface="Arial" panose="020B0604020202020204" pitchFamily="34" charset="0"/>
                <a:cs typeface="Arial" panose="020B0604020202020204" pitchFamily="34" charset="0"/>
              </a:defRPr>
            </a:lvl1pPr>
          </a:lstStyle>
          <a:p>
            <a:pPr>
              <a:defRPr/>
            </a:pPr>
            <a:fld id="{F809A7F0-8D7F-154F-8850-0F4638565433}" type="datetime1">
              <a:rPr lang="en-AU" altLang="en-US" smtClean="0"/>
              <a:pPr>
                <a:defRPr/>
              </a:pPr>
              <a:t>11/9/19</a:t>
            </a:fld>
            <a:endParaRPr lang="en-US" altLang="en-US" dirty="0"/>
          </a:p>
        </p:txBody>
      </p:sp>
      <p:grpSp>
        <p:nvGrpSpPr>
          <p:cNvPr id="9" name="Group 8">
            <a:extLst>
              <a:ext uri="{FF2B5EF4-FFF2-40B4-BE49-F238E27FC236}">
                <a16:creationId xmlns:a16="http://schemas.microsoft.com/office/drawing/2014/main" id="{2FC26F85-EF6F-9C4A-9772-1050E5E292CA}"/>
              </a:ext>
            </a:extLst>
          </p:cNvPr>
          <p:cNvGrpSpPr>
            <a:grpSpLocks noChangeAspect="1"/>
          </p:cNvGrpSpPr>
          <p:nvPr userDrawn="1"/>
        </p:nvGrpSpPr>
        <p:grpSpPr>
          <a:xfrm>
            <a:off x="452438" y="576263"/>
            <a:ext cx="1448687" cy="360000"/>
            <a:chOff x="5613400" y="1674813"/>
            <a:chExt cx="2382838" cy="592137"/>
          </a:xfrm>
        </p:grpSpPr>
        <p:sp>
          <p:nvSpPr>
            <p:cNvPr id="10" name="Freeform 19">
              <a:extLst>
                <a:ext uri="{FF2B5EF4-FFF2-40B4-BE49-F238E27FC236}">
                  <a16:creationId xmlns:a16="http://schemas.microsoft.com/office/drawing/2014/main" id="{35864FBD-04E5-F943-99EB-D6D2B78D1A31}"/>
                </a:ext>
              </a:extLst>
            </p:cNvPr>
            <p:cNvSpPr>
              <a:spLocks/>
            </p:cNvSpPr>
            <p:nvPr/>
          </p:nvSpPr>
          <p:spPr bwMode="auto">
            <a:xfrm>
              <a:off x="5613400" y="1681163"/>
              <a:ext cx="249238" cy="346075"/>
            </a:xfrm>
            <a:custGeom>
              <a:avLst/>
              <a:gdLst>
                <a:gd name="T0" fmla="*/ 0 w 395"/>
                <a:gd name="T1" fmla="*/ 0 h 544"/>
                <a:gd name="T2" fmla="*/ 0 w 395"/>
                <a:gd name="T3" fmla="*/ 0 h 544"/>
                <a:gd name="T4" fmla="*/ 0 w 395"/>
                <a:gd name="T5" fmla="*/ 544 h 544"/>
                <a:gd name="T6" fmla="*/ 395 w 395"/>
                <a:gd name="T7" fmla="*/ 544 h 544"/>
                <a:gd name="T8" fmla="*/ 395 w 395"/>
                <a:gd name="T9" fmla="*/ 422 h 544"/>
                <a:gd name="T10" fmla="*/ 141 w 395"/>
                <a:gd name="T11" fmla="*/ 422 h 544"/>
                <a:gd name="T12" fmla="*/ 141 w 395"/>
                <a:gd name="T13" fmla="*/ 0 h 544"/>
                <a:gd name="T14" fmla="*/ 0 w 395"/>
                <a:gd name="T15" fmla="*/ 0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5" h="544">
                  <a:moveTo>
                    <a:pt x="0" y="0"/>
                  </a:moveTo>
                  <a:lnTo>
                    <a:pt x="0" y="0"/>
                  </a:lnTo>
                  <a:lnTo>
                    <a:pt x="0" y="544"/>
                  </a:lnTo>
                  <a:lnTo>
                    <a:pt x="395" y="544"/>
                  </a:lnTo>
                  <a:lnTo>
                    <a:pt x="395" y="422"/>
                  </a:lnTo>
                  <a:lnTo>
                    <a:pt x="141" y="422"/>
                  </a:lnTo>
                  <a:lnTo>
                    <a:pt x="141" y="0"/>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 name="Freeform 20">
              <a:extLst>
                <a:ext uri="{FF2B5EF4-FFF2-40B4-BE49-F238E27FC236}">
                  <a16:creationId xmlns:a16="http://schemas.microsoft.com/office/drawing/2014/main" id="{D5A1DE1F-7AEE-104C-B049-EAF1882F5F75}"/>
                </a:ext>
              </a:extLst>
            </p:cNvPr>
            <p:cNvSpPr>
              <a:spLocks/>
            </p:cNvSpPr>
            <p:nvPr/>
          </p:nvSpPr>
          <p:spPr bwMode="auto">
            <a:xfrm>
              <a:off x="5916613" y="1681163"/>
              <a:ext cx="88900" cy="346075"/>
            </a:xfrm>
            <a:custGeom>
              <a:avLst/>
              <a:gdLst>
                <a:gd name="T0" fmla="*/ 0 w 142"/>
                <a:gd name="T1" fmla="*/ 0 h 543"/>
                <a:gd name="T2" fmla="*/ 0 w 142"/>
                <a:gd name="T3" fmla="*/ 0 h 543"/>
                <a:gd name="T4" fmla="*/ 142 w 142"/>
                <a:gd name="T5" fmla="*/ 0 h 543"/>
                <a:gd name="T6" fmla="*/ 142 w 142"/>
                <a:gd name="T7" fmla="*/ 543 h 543"/>
                <a:gd name="T8" fmla="*/ 0 w 142"/>
                <a:gd name="T9" fmla="*/ 543 h 543"/>
                <a:gd name="T10" fmla="*/ 0 w 142"/>
                <a:gd name="T11" fmla="*/ 0 h 543"/>
              </a:gdLst>
              <a:ahLst/>
              <a:cxnLst>
                <a:cxn ang="0">
                  <a:pos x="T0" y="T1"/>
                </a:cxn>
                <a:cxn ang="0">
                  <a:pos x="T2" y="T3"/>
                </a:cxn>
                <a:cxn ang="0">
                  <a:pos x="T4" y="T5"/>
                </a:cxn>
                <a:cxn ang="0">
                  <a:pos x="T6" y="T7"/>
                </a:cxn>
                <a:cxn ang="0">
                  <a:pos x="T8" y="T9"/>
                </a:cxn>
                <a:cxn ang="0">
                  <a:pos x="T10" y="T11"/>
                </a:cxn>
              </a:cxnLst>
              <a:rect l="0" t="0" r="r" b="b"/>
              <a:pathLst>
                <a:path w="142" h="543">
                  <a:moveTo>
                    <a:pt x="0" y="0"/>
                  </a:moveTo>
                  <a:lnTo>
                    <a:pt x="0" y="0"/>
                  </a:lnTo>
                  <a:lnTo>
                    <a:pt x="142" y="0"/>
                  </a:lnTo>
                  <a:lnTo>
                    <a:pt x="142" y="543"/>
                  </a:lnTo>
                  <a:lnTo>
                    <a:pt x="0" y="54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 name="Freeform 21">
              <a:extLst>
                <a:ext uri="{FF2B5EF4-FFF2-40B4-BE49-F238E27FC236}">
                  <a16:creationId xmlns:a16="http://schemas.microsoft.com/office/drawing/2014/main" id="{398A6104-978D-DE4D-8EB1-25C77654DFBC}"/>
                </a:ext>
              </a:extLst>
            </p:cNvPr>
            <p:cNvSpPr>
              <a:spLocks/>
            </p:cNvSpPr>
            <p:nvPr/>
          </p:nvSpPr>
          <p:spPr bwMode="auto">
            <a:xfrm>
              <a:off x="6067425" y="1681163"/>
              <a:ext cx="295275" cy="346075"/>
            </a:xfrm>
            <a:custGeom>
              <a:avLst/>
              <a:gdLst>
                <a:gd name="T0" fmla="*/ 0 w 469"/>
                <a:gd name="T1" fmla="*/ 0 h 544"/>
                <a:gd name="T2" fmla="*/ 0 w 469"/>
                <a:gd name="T3" fmla="*/ 0 h 544"/>
                <a:gd name="T4" fmla="*/ 145 w 469"/>
                <a:gd name="T5" fmla="*/ 0 h 544"/>
                <a:gd name="T6" fmla="*/ 334 w 469"/>
                <a:gd name="T7" fmla="*/ 335 h 544"/>
                <a:gd name="T8" fmla="*/ 335 w 469"/>
                <a:gd name="T9" fmla="*/ 335 h 544"/>
                <a:gd name="T10" fmla="*/ 335 w 469"/>
                <a:gd name="T11" fmla="*/ 0 h 544"/>
                <a:gd name="T12" fmla="*/ 469 w 469"/>
                <a:gd name="T13" fmla="*/ 0 h 544"/>
                <a:gd name="T14" fmla="*/ 469 w 469"/>
                <a:gd name="T15" fmla="*/ 544 h 544"/>
                <a:gd name="T16" fmla="*/ 323 w 469"/>
                <a:gd name="T17" fmla="*/ 544 h 544"/>
                <a:gd name="T18" fmla="*/ 134 w 469"/>
                <a:gd name="T19" fmla="*/ 205 h 544"/>
                <a:gd name="T20" fmla="*/ 133 w 469"/>
                <a:gd name="T21" fmla="*/ 205 h 544"/>
                <a:gd name="T22" fmla="*/ 133 w 469"/>
                <a:gd name="T23" fmla="*/ 544 h 544"/>
                <a:gd name="T24" fmla="*/ 0 w 469"/>
                <a:gd name="T25" fmla="*/ 544 h 544"/>
                <a:gd name="T26" fmla="*/ 0 w 469"/>
                <a:gd name="T27"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9" h="544">
                  <a:moveTo>
                    <a:pt x="0" y="0"/>
                  </a:moveTo>
                  <a:lnTo>
                    <a:pt x="0" y="0"/>
                  </a:lnTo>
                  <a:lnTo>
                    <a:pt x="145" y="0"/>
                  </a:lnTo>
                  <a:lnTo>
                    <a:pt x="334" y="335"/>
                  </a:lnTo>
                  <a:lnTo>
                    <a:pt x="335" y="335"/>
                  </a:lnTo>
                  <a:lnTo>
                    <a:pt x="335" y="0"/>
                  </a:lnTo>
                  <a:lnTo>
                    <a:pt x="469" y="0"/>
                  </a:lnTo>
                  <a:lnTo>
                    <a:pt x="469" y="544"/>
                  </a:lnTo>
                  <a:lnTo>
                    <a:pt x="323" y="544"/>
                  </a:lnTo>
                  <a:lnTo>
                    <a:pt x="134" y="205"/>
                  </a:lnTo>
                  <a:lnTo>
                    <a:pt x="133" y="205"/>
                  </a:lnTo>
                  <a:lnTo>
                    <a:pt x="133" y="544"/>
                  </a:lnTo>
                  <a:lnTo>
                    <a:pt x="0" y="54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 name="Freeform 22">
              <a:extLst>
                <a:ext uri="{FF2B5EF4-FFF2-40B4-BE49-F238E27FC236}">
                  <a16:creationId xmlns:a16="http://schemas.microsoft.com/office/drawing/2014/main" id="{D6CBF2B9-1CAB-214A-AF57-729D150B5517}"/>
                </a:ext>
              </a:extLst>
            </p:cNvPr>
            <p:cNvSpPr>
              <a:spLocks/>
            </p:cNvSpPr>
            <p:nvPr/>
          </p:nvSpPr>
          <p:spPr bwMode="auto">
            <a:xfrm>
              <a:off x="6423025" y="1681163"/>
              <a:ext cx="328613" cy="346075"/>
            </a:xfrm>
            <a:custGeom>
              <a:avLst/>
              <a:gdLst>
                <a:gd name="T0" fmla="*/ 0 w 521"/>
                <a:gd name="T1" fmla="*/ 0 h 544"/>
                <a:gd name="T2" fmla="*/ 0 w 521"/>
                <a:gd name="T3" fmla="*/ 0 h 544"/>
                <a:gd name="T4" fmla="*/ 141 w 521"/>
                <a:gd name="T5" fmla="*/ 0 h 544"/>
                <a:gd name="T6" fmla="*/ 141 w 521"/>
                <a:gd name="T7" fmla="*/ 208 h 544"/>
                <a:gd name="T8" fmla="*/ 320 w 521"/>
                <a:gd name="T9" fmla="*/ 0 h 544"/>
                <a:gd name="T10" fmla="*/ 496 w 521"/>
                <a:gd name="T11" fmla="*/ 0 h 544"/>
                <a:gd name="T12" fmla="*/ 295 w 521"/>
                <a:gd name="T13" fmla="*/ 214 h 544"/>
                <a:gd name="T14" fmla="*/ 521 w 521"/>
                <a:gd name="T15" fmla="*/ 544 h 544"/>
                <a:gd name="T16" fmla="*/ 345 w 521"/>
                <a:gd name="T17" fmla="*/ 544 h 544"/>
                <a:gd name="T18" fmla="*/ 199 w 521"/>
                <a:gd name="T19" fmla="*/ 315 h 544"/>
                <a:gd name="T20" fmla="*/ 141 w 521"/>
                <a:gd name="T21" fmla="*/ 376 h 544"/>
                <a:gd name="T22" fmla="*/ 141 w 521"/>
                <a:gd name="T23" fmla="*/ 544 h 544"/>
                <a:gd name="T24" fmla="*/ 0 w 521"/>
                <a:gd name="T25" fmla="*/ 544 h 544"/>
                <a:gd name="T26" fmla="*/ 0 w 521"/>
                <a:gd name="T27"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1" h="544">
                  <a:moveTo>
                    <a:pt x="0" y="0"/>
                  </a:moveTo>
                  <a:lnTo>
                    <a:pt x="0" y="0"/>
                  </a:lnTo>
                  <a:lnTo>
                    <a:pt x="141" y="0"/>
                  </a:lnTo>
                  <a:lnTo>
                    <a:pt x="141" y="208"/>
                  </a:lnTo>
                  <a:lnTo>
                    <a:pt x="320" y="0"/>
                  </a:lnTo>
                  <a:lnTo>
                    <a:pt x="496" y="0"/>
                  </a:lnTo>
                  <a:lnTo>
                    <a:pt x="295" y="214"/>
                  </a:lnTo>
                  <a:lnTo>
                    <a:pt x="521" y="544"/>
                  </a:lnTo>
                  <a:lnTo>
                    <a:pt x="345" y="544"/>
                  </a:lnTo>
                  <a:lnTo>
                    <a:pt x="199" y="315"/>
                  </a:lnTo>
                  <a:lnTo>
                    <a:pt x="141" y="376"/>
                  </a:lnTo>
                  <a:lnTo>
                    <a:pt x="141" y="544"/>
                  </a:lnTo>
                  <a:lnTo>
                    <a:pt x="0" y="54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 name="Freeform 23">
              <a:extLst>
                <a:ext uri="{FF2B5EF4-FFF2-40B4-BE49-F238E27FC236}">
                  <a16:creationId xmlns:a16="http://schemas.microsoft.com/office/drawing/2014/main" id="{E642DFEA-C257-E347-9527-39B935ABFA4D}"/>
                </a:ext>
              </a:extLst>
            </p:cNvPr>
            <p:cNvSpPr>
              <a:spLocks/>
            </p:cNvSpPr>
            <p:nvPr/>
          </p:nvSpPr>
          <p:spPr bwMode="auto">
            <a:xfrm>
              <a:off x="6786563" y="1674813"/>
              <a:ext cx="307975" cy="358775"/>
            </a:xfrm>
            <a:custGeom>
              <a:avLst/>
              <a:gdLst>
                <a:gd name="T0" fmla="*/ 489 w 489"/>
                <a:gd name="T1" fmla="*/ 552 h 564"/>
                <a:gd name="T2" fmla="*/ 489 w 489"/>
                <a:gd name="T3" fmla="*/ 552 h 564"/>
                <a:gd name="T4" fmla="*/ 451 w 489"/>
                <a:gd name="T5" fmla="*/ 552 h 564"/>
                <a:gd name="T6" fmla="*/ 445 w 489"/>
                <a:gd name="T7" fmla="*/ 454 h 564"/>
                <a:gd name="T8" fmla="*/ 443 w 489"/>
                <a:gd name="T9" fmla="*/ 454 h 564"/>
                <a:gd name="T10" fmla="*/ 256 w 489"/>
                <a:gd name="T11" fmla="*/ 564 h 564"/>
                <a:gd name="T12" fmla="*/ 0 w 489"/>
                <a:gd name="T13" fmla="*/ 281 h 564"/>
                <a:gd name="T14" fmla="*/ 256 w 489"/>
                <a:gd name="T15" fmla="*/ 0 h 564"/>
                <a:gd name="T16" fmla="*/ 482 w 489"/>
                <a:gd name="T17" fmla="*/ 179 h 564"/>
                <a:gd name="T18" fmla="*/ 430 w 489"/>
                <a:gd name="T19" fmla="*/ 179 h 564"/>
                <a:gd name="T20" fmla="*/ 256 w 489"/>
                <a:gd name="T21" fmla="*/ 43 h 564"/>
                <a:gd name="T22" fmla="*/ 51 w 489"/>
                <a:gd name="T23" fmla="*/ 281 h 564"/>
                <a:gd name="T24" fmla="*/ 256 w 489"/>
                <a:gd name="T25" fmla="*/ 520 h 564"/>
                <a:gd name="T26" fmla="*/ 443 w 489"/>
                <a:gd name="T27" fmla="*/ 321 h 564"/>
                <a:gd name="T28" fmla="*/ 259 w 489"/>
                <a:gd name="T29" fmla="*/ 321 h 564"/>
                <a:gd name="T30" fmla="*/ 259 w 489"/>
                <a:gd name="T31" fmla="*/ 277 h 564"/>
                <a:gd name="T32" fmla="*/ 489 w 489"/>
                <a:gd name="T33" fmla="*/ 277 h 564"/>
                <a:gd name="T34" fmla="*/ 489 w 489"/>
                <a:gd name="T35" fmla="*/ 552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9" h="564">
                  <a:moveTo>
                    <a:pt x="489" y="552"/>
                  </a:moveTo>
                  <a:lnTo>
                    <a:pt x="489" y="552"/>
                  </a:lnTo>
                  <a:lnTo>
                    <a:pt x="451" y="552"/>
                  </a:lnTo>
                  <a:lnTo>
                    <a:pt x="445" y="454"/>
                  </a:lnTo>
                  <a:lnTo>
                    <a:pt x="443" y="454"/>
                  </a:lnTo>
                  <a:cubicBezTo>
                    <a:pt x="407" y="531"/>
                    <a:pt x="334" y="564"/>
                    <a:pt x="256" y="564"/>
                  </a:cubicBezTo>
                  <a:cubicBezTo>
                    <a:pt x="85" y="564"/>
                    <a:pt x="0" y="429"/>
                    <a:pt x="0" y="281"/>
                  </a:cubicBezTo>
                  <a:cubicBezTo>
                    <a:pt x="0" y="133"/>
                    <a:pt x="85" y="0"/>
                    <a:pt x="256" y="0"/>
                  </a:cubicBezTo>
                  <a:cubicBezTo>
                    <a:pt x="369" y="0"/>
                    <a:pt x="462" y="60"/>
                    <a:pt x="482" y="179"/>
                  </a:cubicBezTo>
                  <a:lnTo>
                    <a:pt x="430" y="179"/>
                  </a:lnTo>
                  <a:cubicBezTo>
                    <a:pt x="423" y="116"/>
                    <a:pt x="359" y="43"/>
                    <a:pt x="256" y="43"/>
                  </a:cubicBezTo>
                  <a:cubicBezTo>
                    <a:pt x="112" y="43"/>
                    <a:pt x="51" y="163"/>
                    <a:pt x="51" y="281"/>
                  </a:cubicBezTo>
                  <a:cubicBezTo>
                    <a:pt x="51" y="400"/>
                    <a:pt x="112" y="520"/>
                    <a:pt x="256" y="520"/>
                  </a:cubicBezTo>
                  <a:cubicBezTo>
                    <a:pt x="376" y="520"/>
                    <a:pt x="445" y="435"/>
                    <a:pt x="443" y="321"/>
                  </a:cubicBezTo>
                  <a:lnTo>
                    <a:pt x="259" y="321"/>
                  </a:lnTo>
                  <a:lnTo>
                    <a:pt x="259" y="277"/>
                  </a:lnTo>
                  <a:lnTo>
                    <a:pt x="489" y="277"/>
                  </a:lnTo>
                  <a:lnTo>
                    <a:pt x="489" y="552"/>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 name="Freeform 24">
              <a:extLst>
                <a:ext uri="{FF2B5EF4-FFF2-40B4-BE49-F238E27FC236}">
                  <a16:creationId xmlns:a16="http://schemas.microsoft.com/office/drawing/2014/main" id="{D2384D86-7FE9-4E48-9946-0093B38EF513}"/>
                </a:ext>
              </a:extLst>
            </p:cNvPr>
            <p:cNvSpPr>
              <a:spLocks/>
            </p:cNvSpPr>
            <p:nvPr/>
          </p:nvSpPr>
          <p:spPr bwMode="auto">
            <a:xfrm>
              <a:off x="7140575" y="1771650"/>
              <a:ext cx="122238" cy="254000"/>
            </a:xfrm>
            <a:custGeom>
              <a:avLst/>
              <a:gdLst>
                <a:gd name="T0" fmla="*/ 0 w 194"/>
                <a:gd name="T1" fmla="*/ 8 h 400"/>
                <a:gd name="T2" fmla="*/ 0 w 194"/>
                <a:gd name="T3" fmla="*/ 8 h 400"/>
                <a:gd name="T4" fmla="*/ 44 w 194"/>
                <a:gd name="T5" fmla="*/ 8 h 400"/>
                <a:gd name="T6" fmla="*/ 44 w 194"/>
                <a:gd name="T7" fmla="*/ 100 h 400"/>
                <a:gd name="T8" fmla="*/ 46 w 194"/>
                <a:gd name="T9" fmla="*/ 100 h 400"/>
                <a:gd name="T10" fmla="*/ 194 w 194"/>
                <a:gd name="T11" fmla="*/ 3 h 400"/>
                <a:gd name="T12" fmla="*/ 194 w 194"/>
                <a:gd name="T13" fmla="*/ 51 h 400"/>
                <a:gd name="T14" fmla="*/ 48 w 194"/>
                <a:gd name="T15" fmla="*/ 191 h 400"/>
                <a:gd name="T16" fmla="*/ 48 w 194"/>
                <a:gd name="T17" fmla="*/ 400 h 400"/>
                <a:gd name="T18" fmla="*/ 0 w 194"/>
                <a:gd name="T19" fmla="*/ 400 h 400"/>
                <a:gd name="T20" fmla="*/ 0 w 194"/>
                <a:gd name="T21" fmla="*/ 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400">
                  <a:moveTo>
                    <a:pt x="0" y="8"/>
                  </a:moveTo>
                  <a:lnTo>
                    <a:pt x="0" y="8"/>
                  </a:lnTo>
                  <a:lnTo>
                    <a:pt x="44" y="8"/>
                  </a:lnTo>
                  <a:lnTo>
                    <a:pt x="44" y="100"/>
                  </a:lnTo>
                  <a:lnTo>
                    <a:pt x="46" y="100"/>
                  </a:lnTo>
                  <a:cubicBezTo>
                    <a:pt x="70" y="37"/>
                    <a:pt x="123" y="0"/>
                    <a:pt x="194" y="3"/>
                  </a:cubicBezTo>
                  <a:lnTo>
                    <a:pt x="194" y="51"/>
                  </a:lnTo>
                  <a:cubicBezTo>
                    <a:pt x="107" y="46"/>
                    <a:pt x="48" y="110"/>
                    <a:pt x="48" y="191"/>
                  </a:cubicBezTo>
                  <a:lnTo>
                    <a:pt x="48" y="400"/>
                  </a:lnTo>
                  <a:lnTo>
                    <a:pt x="0" y="400"/>
                  </a:lnTo>
                  <a:lnTo>
                    <a:pt x="0" y="8"/>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 name="Freeform 25">
              <a:extLst>
                <a:ext uri="{FF2B5EF4-FFF2-40B4-BE49-F238E27FC236}">
                  <a16:creationId xmlns:a16="http://schemas.microsoft.com/office/drawing/2014/main" id="{54DF394F-E5A9-1E44-8509-6B66609DA234}"/>
                </a:ext>
              </a:extLst>
            </p:cNvPr>
            <p:cNvSpPr>
              <a:spLocks noEditPoints="1"/>
            </p:cNvSpPr>
            <p:nvPr/>
          </p:nvSpPr>
          <p:spPr bwMode="auto">
            <a:xfrm>
              <a:off x="7259638" y="1770063"/>
              <a:ext cx="233363" cy="263525"/>
            </a:xfrm>
            <a:custGeom>
              <a:avLst/>
              <a:gdLst>
                <a:gd name="T0" fmla="*/ 48 w 371"/>
                <a:gd name="T1" fmla="*/ 207 h 415"/>
                <a:gd name="T2" fmla="*/ 48 w 371"/>
                <a:gd name="T3" fmla="*/ 207 h 415"/>
                <a:gd name="T4" fmla="*/ 186 w 371"/>
                <a:gd name="T5" fmla="*/ 374 h 415"/>
                <a:gd name="T6" fmla="*/ 323 w 371"/>
                <a:gd name="T7" fmla="*/ 207 h 415"/>
                <a:gd name="T8" fmla="*/ 186 w 371"/>
                <a:gd name="T9" fmla="*/ 40 h 415"/>
                <a:gd name="T10" fmla="*/ 48 w 371"/>
                <a:gd name="T11" fmla="*/ 207 h 415"/>
                <a:gd name="T12" fmla="*/ 371 w 371"/>
                <a:gd name="T13" fmla="*/ 207 h 415"/>
                <a:gd name="T14" fmla="*/ 371 w 371"/>
                <a:gd name="T15" fmla="*/ 207 h 415"/>
                <a:gd name="T16" fmla="*/ 186 w 371"/>
                <a:gd name="T17" fmla="*/ 415 h 415"/>
                <a:gd name="T18" fmla="*/ 0 w 371"/>
                <a:gd name="T19" fmla="*/ 207 h 415"/>
                <a:gd name="T20" fmla="*/ 186 w 371"/>
                <a:gd name="T21" fmla="*/ 0 h 415"/>
                <a:gd name="T22" fmla="*/ 371 w 371"/>
                <a:gd name="T23" fmla="*/ 20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1" h="415">
                  <a:moveTo>
                    <a:pt x="48" y="207"/>
                  </a:moveTo>
                  <a:lnTo>
                    <a:pt x="48" y="207"/>
                  </a:lnTo>
                  <a:cubicBezTo>
                    <a:pt x="48" y="291"/>
                    <a:pt x="94" y="374"/>
                    <a:pt x="186" y="374"/>
                  </a:cubicBezTo>
                  <a:cubicBezTo>
                    <a:pt x="278" y="374"/>
                    <a:pt x="323" y="291"/>
                    <a:pt x="323" y="207"/>
                  </a:cubicBezTo>
                  <a:cubicBezTo>
                    <a:pt x="323" y="124"/>
                    <a:pt x="278" y="40"/>
                    <a:pt x="186" y="40"/>
                  </a:cubicBezTo>
                  <a:cubicBezTo>
                    <a:pt x="94" y="40"/>
                    <a:pt x="48" y="124"/>
                    <a:pt x="48" y="207"/>
                  </a:cubicBezTo>
                  <a:close/>
                  <a:moveTo>
                    <a:pt x="371" y="207"/>
                  </a:moveTo>
                  <a:lnTo>
                    <a:pt x="371" y="207"/>
                  </a:lnTo>
                  <a:cubicBezTo>
                    <a:pt x="371" y="320"/>
                    <a:pt x="306" y="415"/>
                    <a:pt x="186" y="415"/>
                  </a:cubicBezTo>
                  <a:cubicBezTo>
                    <a:pt x="66" y="415"/>
                    <a:pt x="0" y="320"/>
                    <a:pt x="0" y="207"/>
                  </a:cubicBezTo>
                  <a:cubicBezTo>
                    <a:pt x="0" y="95"/>
                    <a:pt x="66" y="0"/>
                    <a:pt x="186" y="0"/>
                  </a:cubicBezTo>
                  <a:cubicBezTo>
                    <a:pt x="306" y="0"/>
                    <a:pt x="371" y="95"/>
                    <a:pt x="371" y="207"/>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 name="Freeform 26">
              <a:extLst>
                <a:ext uri="{FF2B5EF4-FFF2-40B4-BE49-F238E27FC236}">
                  <a16:creationId xmlns:a16="http://schemas.microsoft.com/office/drawing/2014/main" id="{32E42E0A-C125-8B48-ACBB-517C3280562C}"/>
                </a:ext>
              </a:extLst>
            </p:cNvPr>
            <p:cNvSpPr>
              <a:spLocks/>
            </p:cNvSpPr>
            <p:nvPr/>
          </p:nvSpPr>
          <p:spPr bwMode="auto">
            <a:xfrm>
              <a:off x="7523163" y="1776413"/>
              <a:ext cx="201613" cy="257175"/>
            </a:xfrm>
            <a:custGeom>
              <a:avLst/>
              <a:gdLst>
                <a:gd name="T0" fmla="*/ 318 w 318"/>
                <a:gd name="T1" fmla="*/ 392 h 404"/>
                <a:gd name="T2" fmla="*/ 318 w 318"/>
                <a:gd name="T3" fmla="*/ 392 h 404"/>
                <a:gd name="T4" fmla="*/ 274 w 318"/>
                <a:gd name="T5" fmla="*/ 392 h 404"/>
                <a:gd name="T6" fmla="*/ 274 w 318"/>
                <a:gd name="T7" fmla="*/ 322 h 404"/>
                <a:gd name="T8" fmla="*/ 273 w 318"/>
                <a:gd name="T9" fmla="*/ 322 h 404"/>
                <a:gd name="T10" fmla="*/ 138 w 318"/>
                <a:gd name="T11" fmla="*/ 404 h 404"/>
                <a:gd name="T12" fmla="*/ 0 w 318"/>
                <a:gd name="T13" fmla="*/ 255 h 404"/>
                <a:gd name="T14" fmla="*/ 0 w 318"/>
                <a:gd name="T15" fmla="*/ 0 h 404"/>
                <a:gd name="T16" fmla="*/ 48 w 318"/>
                <a:gd name="T17" fmla="*/ 0 h 404"/>
                <a:gd name="T18" fmla="*/ 48 w 318"/>
                <a:gd name="T19" fmla="*/ 256 h 404"/>
                <a:gd name="T20" fmla="*/ 153 w 318"/>
                <a:gd name="T21" fmla="*/ 363 h 404"/>
                <a:gd name="T22" fmla="*/ 270 w 318"/>
                <a:gd name="T23" fmla="*/ 206 h 404"/>
                <a:gd name="T24" fmla="*/ 270 w 318"/>
                <a:gd name="T25" fmla="*/ 0 h 404"/>
                <a:gd name="T26" fmla="*/ 318 w 318"/>
                <a:gd name="T27" fmla="*/ 0 h 404"/>
                <a:gd name="T28" fmla="*/ 318 w 318"/>
                <a:gd name="T29" fmla="*/ 39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8" h="404">
                  <a:moveTo>
                    <a:pt x="318" y="392"/>
                  </a:moveTo>
                  <a:lnTo>
                    <a:pt x="318" y="392"/>
                  </a:lnTo>
                  <a:lnTo>
                    <a:pt x="274" y="392"/>
                  </a:lnTo>
                  <a:lnTo>
                    <a:pt x="274" y="322"/>
                  </a:lnTo>
                  <a:lnTo>
                    <a:pt x="273" y="322"/>
                  </a:lnTo>
                  <a:cubicBezTo>
                    <a:pt x="248" y="374"/>
                    <a:pt x="196" y="404"/>
                    <a:pt x="138" y="404"/>
                  </a:cubicBezTo>
                  <a:cubicBezTo>
                    <a:pt x="39" y="404"/>
                    <a:pt x="0" y="346"/>
                    <a:pt x="0" y="255"/>
                  </a:cubicBezTo>
                  <a:lnTo>
                    <a:pt x="0" y="0"/>
                  </a:lnTo>
                  <a:lnTo>
                    <a:pt x="48" y="0"/>
                  </a:lnTo>
                  <a:lnTo>
                    <a:pt x="48" y="256"/>
                  </a:lnTo>
                  <a:cubicBezTo>
                    <a:pt x="50" y="326"/>
                    <a:pt x="77" y="363"/>
                    <a:pt x="153" y="363"/>
                  </a:cubicBezTo>
                  <a:cubicBezTo>
                    <a:pt x="235" y="363"/>
                    <a:pt x="270" y="286"/>
                    <a:pt x="270" y="206"/>
                  </a:cubicBezTo>
                  <a:lnTo>
                    <a:pt x="270" y="0"/>
                  </a:lnTo>
                  <a:lnTo>
                    <a:pt x="318" y="0"/>
                  </a:lnTo>
                  <a:lnTo>
                    <a:pt x="318" y="392"/>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 name="Freeform 27">
              <a:extLst>
                <a:ext uri="{FF2B5EF4-FFF2-40B4-BE49-F238E27FC236}">
                  <a16:creationId xmlns:a16="http://schemas.microsoft.com/office/drawing/2014/main" id="{636BE31D-1672-EA41-BA01-62793CFF7064}"/>
                </a:ext>
              </a:extLst>
            </p:cNvPr>
            <p:cNvSpPr>
              <a:spLocks noEditPoints="1"/>
            </p:cNvSpPr>
            <p:nvPr/>
          </p:nvSpPr>
          <p:spPr bwMode="auto">
            <a:xfrm>
              <a:off x="7767638" y="1770063"/>
              <a:ext cx="228600" cy="347662"/>
            </a:xfrm>
            <a:custGeom>
              <a:avLst/>
              <a:gdLst>
                <a:gd name="T0" fmla="*/ 186 w 362"/>
                <a:gd name="T1" fmla="*/ 40 h 548"/>
                <a:gd name="T2" fmla="*/ 186 w 362"/>
                <a:gd name="T3" fmla="*/ 40 h 548"/>
                <a:gd name="T4" fmla="*/ 48 w 362"/>
                <a:gd name="T5" fmla="*/ 207 h 548"/>
                <a:gd name="T6" fmla="*/ 186 w 362"/>
                <a:gd name="T7" fmla="*/ 374 h 548"/>
                <a:gd name="T8" fmla="*/ 314 w 362"/>
                <a:gd name="T9" fmla="*/ 207 h 548"/>
                <a:gd name="T10" fmla="*/ 186 w 362"/>
                <a:gd name="T11" fmla="*/ 40 h 548"/>
                <a:gd name="T12" fmla="*/ 0 w 362"/>
                <a:gd name="T13" fmla="*/ 11 h 548"/>
                <a:gd name="T14" fmla="*/ 0 w 362"/>
                <a:gd name="T15" fmla="*/ 11 h 548"/>
                <a:gd name="T16" fmla="*/ 45 w 362"/>
                <a:gd name="T17" fmla="*/ 11 h 548"/>
                <a:gd name="T18" fmla="*/ 45 w 362"/>
                <a:gd name="T19" fmla="*/ 86 h 548"/>
                <a:gd name="T20" fmla="*/ 46 w 362"/>
                <a:gd name="T21" fmla="*/ 86 h 548"/>
                <a:gd name="T22" fmla="*/ 186 w 362"/>
                <a:gd name="T23" fmla="*/ 0 h 548"/>
                <a:gd name="T24" fmla="*/ 362 w 362"/>
                <a:gd name="T25" fmla="*/ 207 h 548"/>
                <a:gd name="T26" fmla="*/ 186 w 362"/>
                <a:gd name="T27" fmla="*/ 415 h 548"/>
                <a:gd name="T28" fmla="*/ 50 w 362"/>
                <a:gd name="T29" fmla="*/ 329 h 548"/>
                <a:gd name="T30" fmla="*/ 48 w 362"/>
                <a:gd name="T31" fmla="*/ 329 h 548"/>
                <a:gd name="T32" fmla="*/ 48 w 362"/>
                <a:gd name="T33" fmla="*/ 548 h 548"/>
                <a:gd name="T34" fmla="*/ 0 w 362"/>
                <a:gd name="T35" fmla="*/ 548 h 548"/>
                <a:gd name="T36" fmla="*/ 0 w 362"/>
                <a:gd name="T37" fmla="*/ 11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2" h="548">
                  <a:moveTo>
                    <a:pt x="186" y="40"/>
                  </a:moveTo>
                  <a:lnTo>
                    <a:pt x="186" y="40"/>
                  </a:lnTo>
                  <a:cubicBezTo>
                    <a:pt x="80" y="40"/>
                    <a:pt x="48" y="118"/>
                    <a:pt x="48" y="207"/>
                  </a:cubicBezTo>
                  <a:cubicBezTo>
                    <a:pt x="48" y="289"/>
                    <a:pt x="84" y="374"/>
                    <a:pt x="186" y="374"/>
                  </a:cubicBezTo>
                  <a:cubicBezTo>
                    <a:pt x="277" y="374"/>
                    <a:pt x="314" y="289"/>
                    <a:pt x="314" y="207"/>
                  </a:cubicBezTo>
                  <a:cubicBezTo>
                    <a:pt x="314" y="126"/>
                    <a:pt x="277" y="40"/>
                    <a:pt x="186" y="40"/>
                  </a:cubicBezTo>
                  <a:close/>
                  <a:moveTo>
                    <a:pt x="0" y="11"/>
                  </a:moveTo>
                  <a:lnTo>
                    <a:pt x="0" y="11"/>
                  </a:lnTo>
                  <a:lnTo>
                    <a:pt x="45" y="11"/>
                  </a:lnTo>
                  <a:lnTo>
                    <a:pt x="45" y="86"/>
                  </a:lnTo>
                  <a:lnTo>
                    <a:pt x="46" y="86"/>
                  </a:lnTo>
                  <a:cubicBezTo>
                    <a:pt x="68" y="33"/>
                    <a:pt x="123" y="0"/>
                    <a:pt x="186" y="0"/>
                  </a:cubicBezTo>
                  <a:cubicBezTo>
                    <a:pt x="305" y="0"/>
                    <a:pt x="362" y="96"/>
                    <a:pt x="362" y="207"/>
                  </a:cubicBezTo>
                  <a:cubicBezTo>
                    <a:pt x="362" y="318"/>
                    <a:pt x="305" y="415"/>
                    <a:pt x="186" y="415"/>
                  </a:cubicBezTo>
                  <a:cubicBezTo>
                    <a:pt x="127" y="415"/>
                    <a:pt x="70" y="385"/>
                    <a:pt x="50" y="329"/>
                  </a:cubicBezTo>
                  <a:lnTo>
                    <a:pt x="48" y="329"/>
                  </a:lnTo>
                  <a:lnTo>
                    <a:pt x="48" y="548"/>
                  </a:lnTo>
                  <a:lnTo>
                    <a:pt x="0" y="548"/>
                  </a:lnTo>
                  <a:lnTo>
                    <a:pt x="0" y="11"/>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 name="Freeform 28">
              <a:extLst>
                <a:ext uri="{FF2B5EF4-FFF2-40B4-BE49-F238E27FC236}">
                  <a16:creationId xmlns:a16="http://schemas.microsoft.com/office/drawing/2014/main" id="{CCD712A3-EF88-5B4A-9428-E5D2FE647494}"/>
                </a:ext>
              </a:extLst>
            </p:cNvPr>
            <p:cNvSpPr>
              <a:spLocks/>
            </p:cNvSpPr>
            <p:nvPr/>
          </p:nvSpPr>
          <p:spPr bwMode="auto">
            <a:xfrm>
              <a:off x="5919788" y="2119313"/>
              <a:ext cx="82550" cy="77787"/>
            </a:xfrm>
            <a:custGeom>
              <a:avLst/>
              <a:gdLst>
                <a:gd name="T0" fmla="*/ 66 w 132"/>
                <a:gd name="T1" fmla="*/ 0 h 123"/>
                <a:gd name="T2" fmla="*/ 66 w 132"/>
                <a:gd name="T3" fmla="*/ 0 h 123"/>
                <a:gd name="T4" fmla="*/ 0 w 132"/>
                <a:gd name="T5" fmla="*/ 67 h 123"/>
                <a:gd name="T6" fmla="*/ 15 w 132"/>
                <a:gd name="T7" fmla="*/ 109 h 123"/>
                <a:gd name="T8" fmla="*/ 30 w 132"/>
                <a:gd name="T9" fmla="*/ 122 h 123"/>
                <a:gd name="T10" fmla="*/ 66 w 132"/>
                <a:gd name="T11" fmla="*/ 123 h 123"/>
                <a:gd name="T12" fmla="*/ 102 w 132"/>
                <a:gd name="T13" fmla="*/ 122 h 123"/>
                <a:gd name="T14" fmla="*/ 117 w 132"/>
                <a:gd name="T15" fmla="*/ 109 h 123"/>
                <a:gd name="T16" fmla="*/ 132 w 132"/>
                <a:gd name="T17" fmla="*/ 67 h 123"/>
                <a:gd name="T18" fmla="*/ 66 w 132"/>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23">
                  <a:moveTo>
                    <a:pt x="66" y="0"/>
                  </a:moveTo>
                  <a:lnTo>
                    <a:pt x="66" y="0"/>
                  </a:lnTo>
                  <a:cubicBezTo>
                    <a:pt x="29" y="0"/>
                    <a:pt x="0" y="30"/>
                    <a:pt x="0" y="67"/>
                  </a:cubicBezTo>
                  <a:cubicBezTo>
                    <a:pt x="0" y="83"/>
                    <a:pt x="6" y="98"/>
                    <a:pt x="15" y="109"/>
                  </a:cubicBezTo>
                  <a:cubicBezTo>
                    <a:pt x="20" y="114"/>
                    <a:pt x="25" y="119"/>
                    <a:pt x="30" y="122"/>
                  </a:cubicBezTo>
                  <a:cubicBezTo>
                    <a:pt x="41" y="123"/>
                    <a:pt x="53" y="123"/>
                    <a:pt x="66" y="123"/>
                  </a:cubicBezTo>
                  <a:cubicBezTo>
                    <a:pt x="79" y="123"/>
                    <a:pt x="91" y="123"/>
                    <a:pt x="102" y="122"/>
                  </a:cubicBezTo>
                  <a:cubicBezTo>
                    <a:pt x="107" y="119"/>
                    <a:pt x="112" y="114"/>
                    <a:pt x="117" y="109"/>
                  </a:cubicBezTo>
                  <a:cubicBezTo>
                    <a:pt x="126" y="98"/>
                    <a:pt x="132" y="83"/>
                    <a:pt x="132" y="67"/>
                  </a:cubicBezTo>
                  <a:cubicBezTo>
                    <a:pt x="132" y="30"/>
                    <a:pt x="103" y="0"/>
                    <a:pt x="66" y="0"/>
                  </a:cubicBezTo>
                  <a:close/>
                </a:path>
              </a:pathLst>
            </a:custGeom>
            <a:solidFill>
              <a:srgbClr val="F267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 name="Freeform 29">
              <a:extLst>
                <a:ext uri="{FF2B5EF4-FFF2-40B4-BE49-F238E27FC236}">
                  <a16:creationId xmlns:a16="http://schemas.microsoft.com/office/drawing/2014/main" id="{46B2892D-1187-A34D-A218-70034B2F2A38}"/>
                </a:ext>
              </a:extLst>
            </p:cNvPr>
            <p:cNvSpPr>
              <a:spLocks/>
            </p:cNvSpPr>
            <p:nvPr/>
          </p:nvSpPr>
          <p:spPr bwMode="auto">
            <a:xfrm>
              <a:off x="5634038" y="2184400"/>
              <a:ext cx="655638" cy="82550"/>
            </a:xfrm>
            <a:custGeom>
              <a:avLst/>
              <a:gdLst>
                <a:gd name="T0" fmla="*/ 813 w 1041"/>
                <a:gd name="T1" fmla="*/ 7 h 129"/>
                <a:gd name="T2" fmla="*/ 813 w 1041"/>
                <a:gd name="T3" fmla="*/ 7 h 129"/>
                <a:gd name="T4" fmla="*/ 714 w 1041"/>
                <a:gd name="T5" fmla="*/ 0 h 129"/>
                <a:gd name="T6" fmla="*/ 755 w 1041"/>
                <a:gd name="T7" fmla="*/ 4 h 129"/>
                <a:gd name="T8" fmla="*/ 876 w 1041"/>
                <a:gd name="T9" fmla="*/ 38 h 129"/>
                <a:gd name="T10" fmla="*/ 520 w 1041"/>
                <a:gd name="T11" fmla="*/ 84 h 129"/>
                <a:gd name="T12" fmla="*/ 164 w 1041"/>
                <a:gd name="T13" fmla="*/ 38 h 129"/>
                <a:gd name="T14" fmla="*/ 285 w 1041"/>
                <a:gd name="T15" fmla="*/ 4 h 129"/>
                <a:gd name="T16" fmla="*/ 326 w 1041"/>
                <a:gd name="T17" fmla="*/ 0 h 129"/>
                <a:gd name="T18" fmla="*/ 227 w 1041"/>
                <a:gd name="T19" fmla="*/ 7 h 129"/>
                <a:gd name="T20" fmla="*/ 0 w 1041"/>
                <a:gd name="T21" fmla="*/ 62 h 129"/>
                <a:gd name="T22" fmla="*/ 520 w 1041"/>
                <a:gd name="T23" fmla="*/ 129 h 129"/>
                <a:gd name="T24" fmla="*/ 1041 w 1041"/>
                <a:gd name="T25" fmla="*/ 62 h 129"/>
                <a:gd name="T26" fmla="*/ 813 w 1041"/>
                <a:gd name="T27" fmla="*/ 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1" h="129">
                  <a:moveTo>
                    <a:pt x="813" y="7"/>
                  </a:moveTo>
                  <a:lnTo>
                    <a:pt x="813" y="7"/>
                  </a:lnTo>
                  <a:cubicBezTo>
                    <a:pt x="782" y="4"/>
                    <a:pt x="749" y="2"/>
                    <a:pt x="714" y="0"/>
                  </a:cubicBezTo>
                  <a:cubicBezTo>
                    <a:pt x="728" y="1"/>
                    <a:pt x="742" y="2"/>
                    <a:pt x="755" y="4"/>
                  </a:cubicBezTo>
                  <a:cubicBezTo>
                    <a:pt x="829" y="12"/>
                    <a:pt x="876" y="24"/>
                    <a:pt x="876" y="38"/>
                  </a:cubicBezTo>
                  <a:cubicBezTo>
                    <a:pt x="876" y="63"/>
                    <a:pt x="717" y="84"/>
                    <a:pt x="520" y="84"/>
                  </a:cubicBezTo>
                  <a:cubicBezTo>
                    <a:pt x="323" y="84"/>
                    <a:pt x="164" y="63"/>
                    <a:pt x="164" y="38"/>
                  </a:cubicBezTo>
                  <a:cubicBezTo>
                    <a:pt x="164" y="24"/>
                    <a:pt x="211" y="12"/>
                    <a:pt x="285" y="4"/>
                  </a:cubicBezTo>
                  <a:cubicBezTo>
                    <a:pt x="298" y="2"/>
                    <a:pt x="312" y="1"/>
                    <a:pt x="326" y="0"/>
                  </a:cubicBezTo>
                  <a:cubicBezTo>
                    <a:pt x="291" y="2"/>
                    <a:pt x="258" y="4"/>
                    <a:pt x="227" y="7"/>
                  </a:cubicBezTo>
                  <a:cubicBezTo>
                    <a:pt x="90" y="19"/>
                    <a:pt x="0" y="39"/>
                    <a:pt x="0" y="62"/>
                  </a:cubicBezTo>
                  <a:cubicBezTo>
                    <a:pt x="0" y="99"/>
                    <a:pt x="233" y="129"/>
                    <a:pt x="520" y="129"/>
                  </a:cubicBezTo>
                  <a:cubicBezTo>
                    <a:pt x="808" y="129"/>
                    <a:pt x="1041" y="99"/>
                    <a:pt x="1041" y="62"/>
                  </a:cubicBezTo>
                  <a:cubicBezTo>
                    <a:pt x="1041" y="39"/>
                    <a:pt x="951" y="19"/>
                    <a:pt x="813" y="7"/>
                  </a:cubicBezTo>
                  <a:close/>
                </a:path>
              </a:pathLst>
            </a:custGeom>
            <a:solidFill>
              <a:srgbClr val="F267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3513593876"/>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_Col_9pt">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chor="t"/>
          <a:lstStyle>
            <a:lvl1pPr algn="l">
              <a:defRPr/>
            </a:lvl1pPr>
          </a:lstStyle>
          <a:p>
            <a:r>
              <a:rPr lang="en-GB"/>
              <a:t>Click to edit Master title style</a:t>
            </a:r>
            <a:endParaRPr lang="en-US" dirty="0"/>
          </a:p>
        </p:txBody>
      </p:sp>
      <p:sp>
        <p:nvSpPr>
          <p:cNvPr id="10" name="Content Placeholder 2"/>
          <p:cNvSpPr>
            <a:spLocks noGrp="1"/>
          </p:cNvSpPr>
          <p:nvPr>
            <p:ph idx="1"/>
          </p:nvPr>
        </p:nvSpPr>
        <p:spPr>
          <a:xfrm>
            <a:off x="434340" y="1276350"/>
            <a:ext cx="2556000" cy="3318272"/>
          </a:xfrm>
        </p:spPr>
        <p:txBody>
          <a:bodyPr>
            <a:noAutofit/>
          </a:bodyPr>
          <a:lstStyle>
            <a:lvl1pPr marL="158400" indent="-158400">
              <a:defRPr sz="900"/>
            </a:lvl1pPr>
            <a:lvl2pPr marL="342000" indent="-158400">
              <a:buFont typeface="Lucida Grande"/>
              <a:buChar char="-"/>
              <a:defRPr sz="900"/>
            </a:lvl2pPr>
            <a:lvl3pPr marL="504000" indent="-158400">
              <a:defRPr sz="900"/>
            </a:lvl3pPr>
            <a:lvl4pPr marL="0" indent="0">
              <a:spcBef>
                <a:spcPts val="600"/>
              </a:spcBef>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Content Placeholder 2"/>
          <p:cNvSpPr>
            <a:spLocks noGrp="1"/>
          </p:cNvSpPr>
          <p:nvPr>
            <p:ph idx="13"/>
          </p:nvPr>
        </p:nvSpPr>
        <p:spPr>
          <a:xfrm>
            <a:off x="3295270" y="1276349"/>
            <a:ext cx="2556000" cy="3318273"/>
          </a:xfrm>
        </p:spPr>
        <p:txBody>
          <a:bodyPr>
            <a:noAutofit/>
          </a:bodyPr>
          <a:lstStyle>
            <a:lvl1pPr marL="158400" indent="-158400">
              <a:defRPr sz="900"/>
            </a:lvl1pPr>
            <a:lvl2pPr marL="342000" indent="-158400">
              <a:buFont typeface="Lucida Grande"/>
              <a:buChar char="-"/>
              <a:defRPr sz="900"/>
            </a:lvl2pPr>
            <a:lvl3pPr marL="504000" indent="-158400">
              <a:defRPr sz="900"/>
            </a:lvl3pPr>
            <a:lvl4pPr marL="0" indent="0">
              <a:spcBef>
                <a:spcPts val="600"/>
              </a:spcBef>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Content Placeholder 2"/>
          <p:cNvSpPr>
            <a:spLocks noGrp="1"/>
          </p:cNvSpPr>
          <p:nvPr>
            <p:ph idx="14"/>
          </p:nvPr>
        </p:nvSpPr>
        <p:spPr>
          <a:xfrm>
            <a:off x="6156200" y="1281990"/>
            <a:ext cx="2556000" cy="3318273"/>
          </a:xfrm>
        </p:spPr>
        <p:txBody>
          <a:bodyPr>
            <a:noAutofit/>
          </a:bodyPr>
          <a:lstStyle>
            <a:lvl1pPr marL="158400" indent="-158400">
              <a:defRPr sz="900"/>
            </a:lvl1pPr>
            <a:lvl2pPr marL="342000" indent="-158400">
              <a:buFont typeface="Lucida Grande"/>
              <a:buChar char="-"/>
              <a:defRPr sz="900"/>
            </a:lvl2pPr>
            <a:lvl3pPr marL="504000" indent="-158400">
              <a:defRPr sz="900"/>
            </a:lvl3pPr>
            <a:lvl4pPr marL="0" indent="0">
              <a:spcBef>
                <a:spcPts val="600"/>
              </a:spcBef>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Footer Placeholder 5">
            <a:extLst>
              <a:ext uri="{FF2B5EF4-FFF2-40B4-BE49-F238E27FC236}">
                <a16:creationId xmlns:a16="http://schemas.microsoft.com/office/drawing/2014/main" id="{F71CDE51-8C99-924E-AE53-579290DAC007}"/>
              </a:ext>
            </a:extLst>
          </p:cNvPr>
          <p:cNvSpPr>
            <a:spLocks noGrp="1"/>
          </p:cNvSpPr>
          <p:nvPr>
            <p:ph type="ftr" sz="quarter" idx="15"/>
          </p:nvPr>
        </p:nvSpPr>
        <p:spPr/>
        <p:txBody>
          <a:bodyPr>
            <a:noAutofit/>
          </a:bodyPr>
          <a:lstStyle>
            <a:lvl1pPr>
              <a:defRPr/>
            </a:lvl1pPr>
          </a:lstStyle>
          <a:p>
            <a:pPr>
              <a:defRPr/>
            </a:pPr>
            <a:r>
              <a:rPr lang="en-US"/>
              <a:t>Footer</a:t>
            </a:r>
            <a:endParaRPr lang="en-US" dirty="0"/>
          </a:p>
        </p:txBody>
      </p:sp>
      <p:sp>
        <p:nvSpPr>
          <p:cNvPr id="7" name="Slide Number Placeholder 6">
            <a:extLst>
              <a:ext uri="{FF2B5EF4-FFF2-40B4-BE49-F238E27FC236}">
                <a16:creationId xmlns:a16="http://schemas.microsoft.com/office/drawing/2014/main" id="{27BF8CFE-E235-554A-A9A5-C80FA6C31E28}"/>
              </a:ext>
            </a:extLst>
          </p:cNvPr>
          <p:cNvSpPr>
            <a:spLocks noGrp="1"/>
          </p:cNvSpPr>
          <p:nvPr>
            <p:ph type="sldNum" sz="quarter" idx="16"/>
          </p:nvPr>
        </p:nvSpPr>
        <p:spPr/>
        <p:txBody>
          <a:bodyPr>
            <a:noAutofit/>
          </a:bodyPr>
          <a:lstStyle>
            <a:lvl1pPr>
              <a:defRPr/>
            </a:lvl1pPr>
          </a:lstStyle>
          <a:p>
            <a:pPr>
              <a:defRPr/>
            </a:pPr>
            <a:fld id="{0963B6A1-F1D9-3B48-9C0E-13139E7D8776}" type="slidenum">
              <a:rPr lang="en-US" altLang="en-US" smtClean="0"/>
              <a:pPr>
                <a:defRPr/>
              </a:pPr>
              <a:t>‹#›</a:t>
            </a:fld>
            <a:endParaRPr lang="en-US" altLang="en-US" dirty="0"/>
          </a:p>
        </p:txBody>
      </p:sp>
      <p:sp>
        <p:nvSpPr>
          <p:cNvPr id="8" name="Date Placeholder 3">
            <a:extLst>
              <a:ext uri="{FF2B5EF4-FFF2-40B4-BE49-F238E27FC236}">
                <a16:creationId xmlns:a16="http://schemas.microsoft.com/office/drawing/2014/main" id="{72955210-14B4-C54B-AB41-B7E2830EE8D8}"/>
              </a:ext>
            </a:extLst>
          </p:cNvPr>
          <p:cNvSpPr>
            <a:spLocks noGrp="1"/>
          </p:cNvSpPr>
          <p:nvPr>
            <p:ph type="dt" sz="half" idx="17"/>
          </p:nvPr>
        </p:nvSpPr>
        <p:spPr/>
        <p:txBody>
          <a:bodyPr/>
          <a:lstStyle>
            <a:lvl1pPr algn="ctr" eaLnBrk="1" hangingPunct="1">
              <a:defRPr sz="700">
                <a:solidFill>
                  <a:srgbClr val="9D9FA1"/>
                </a:solidFill>
                <a:latin typeface="Arial" panose="020B0604020202020204" pitchFamily="34" charset="0"/>
                <a:cs typeface="Arial" panose="020B0604020202020204" pitchFamily="34" charset="0"/>
              </a:defRPr>
            </a:lvl1pPr>
          </a:lstStyle>
          <a:p>
            <a:pPr>
              <a:defRPr/>
            </a:pPr>
            <a:fld id="{624F0295-0489-3645-B46D-8AB650BDD4E2}" type="datetime1">
              <a:rPr lang="en-AU" altLang="en-US" smtClean="0"/>
              <a:pPr>
                <a:defRPr/>
              </a:pPr>
              <a:t>11/9/19</a:t>
            </a:fld>
            <a:endParaRPr lang="en-US" altLang="en-US" dirty="0"/>
          </a:p>
        </p:txBody>
      </p:sp>
    </p:spTree>
    <p:extLst>
      <p:ext uri="{BB962C8B-B14F-4D97-AF65-F5344CB8AC3E}">
        <p14:creationId xmlns:p14="http://schemas.microsoft.com/office/powerpoint/2010/main" val="4066891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4_Col_9pt">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chor="t"/>
          <a:lstStyle>
            <a:lvl1pPr algn="l">
              <a:defRPr/>
            </a:lvl1pPr>
          </a:lstStyle>
          <a:p>
            <a:r>
              <a:rPr lang="en-GB"/>
              <a:t>Click to edit Master title style</a:t>
            </a:r>
            <a:endParaRPr lang="en-US" dirty="0"/>
          </a:p>
        </p:txBody>
      </p:sp>
      <p:sp>
        <p:nvSpPr>
          <p:cNvPr id="10" name="Content Placeholder 2"/>
          <p:cNvSpPr>
            <a:spLocks noGrp="1"/>
          </p:cNvSpPr>
          <p:nvPr>
            <p:ph idx="1"/>
          </p:nvPr>
        </p:nvSpPr>
        <p:spPr>
          <a:xfrm>
            <a:off x="431800" y="1276350"/>
            <a:ext cx="1944000" cy="3318272"/>
          </a:xfrm>
        </p:spPr>
        <p:txBody>
          <a:bodyPr>
            <a:normAutofit/>
          </a:bodyPr>
          <a:lstStyle>
            <a:lvl1pPr marL="158400" indent="-158400">
              <a:defRPr sz="900"/>
            </a:lvl1pPr>
            <a:lvl2pPr marL="342000" indent="-158400">
              <a:buFont typeface="Lucida Grande"/>
              <a:buChar char="-"/>
              <a:defRPr sz="900"/>
            </a:lvl2pPr>
            <a:lvl3pPr marL="504000" indent="-158400">
              <a:defRPr sz="900"/>
            </a:lvl3pPr>
            <a:lvl4pPr marL="0" indent="0">
              <a:spcBef>
                <a:spcPts val="600"/>
              </a:spcBef>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2" name="Content Placeholder 2"/>
          <p:cNvSpPr>
            <a:spLocks noGrp="1"/>
          </p:cNvSpPr>
          <p:nvPr>
            <p:ph idx="13"/>
          </p:nvPr>
        </p:nvSpPr>
        <p:spPr>
          <a:xfrm>
            <a:off x="2537294" y="1276350"/>
            <a:ext cx="1944000" cy="3318272"/>
          </a:xfrm>
        </p:spPr>
        <p:txBody>
          <a:bodyPr>
            <a:normAutofit/>
          </a:bodyPr>
          <a:lstStyle>
            <a:lvl1pPr marL="158400" indent="-158400">
              <a:spcBef>
                <a:spcPts val="216"/>
              </a:spcBef>
              <a:defRPr sz="900"/>
            </a:lvl1pPr>
            <a:lvl2pPr marL="342000" indent="-158400">
              <a:buFont typeface="Lucida Grande"/>
              <a:buChar char="-"/>
              <a:defRPr sz="900"/>
            </a:lvl2pPr>
            <a:lvl3pPr marL="504000" indent="-158400">
              <a:defRPr sz="900"/>
            </a:lvl3pPr>
            <a:lvl4pPr marL="0" indent="0">
              <a:spcBef>
                <a:spcPts val="600"/>
              </a:spcBef>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Content Placeholder 2"/>
          <p:cNvSpPr>
            <a:spLocks noGrp="1"/>
          </p:cNvSpPr>
          <p:nvPr>
            <p:ph idx="14"/>
          </p:nvPr>
        </p:nvSpPr>
        <p:spPr>
          <a:xfrm>
            <a:off x="4642788" y="1276350"/>
            <a:ext cx="1944000" cy="3318272"/>
          </a:xfrm>
        </p:spPr>
        <p:txBody>
          <a:bodyPr>
            <a:normAutofit/>
          </a:bodyPr>
          <a:lstStyle>
            <a:lvl1pPr marL="158400" indent="-158400">
              <a:defRPr sz="900"/>
            </a:lvl1pPr>
            <a:lvl2pPr marL="342000" indent="-158400">
              <a:buFont typeface="Lucida Grande"/>
              <a:buChar char="-"/>
              <a:defRPr sz="900"/>
            </a:lvl2pPr>
            <a:lvl3pPr marL="504000" indent="-158400">
              <a:defRPr sz="900"/>
            </a:lvl3pPr>
            <a:lvl4pPr marL="0" indent="0">
              <a:spcBef>
                <a:spcPts val="600"/>
              </a:spcBef>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4" name="Content Placeholder 2"/>
          <p:cNvSpPr>
            <a:spLocks noGrp="1"/>
          </p:cNvSpPr>
          <p:nvPr>
            <p:ph idx="15"/>
          </p:nvPr>
        </p:nvSpPr>
        <p:spPr>
          <a:xfrm>
            <a:off x="6748283" y="1276350"/>
            <a:ext cx="1944000" cy="3318272"/>
          </a:xfrm>
        </p:spPr>
        <p:txBody>
          <a:bodyPr>
            <a:normAutofit/>
          </a:bodyPr>
          <a:lstStyle>
            <a:lvl1pPr marL="158400" indent="-158400">
              <a:defRPr sz="900"/>
            </a:lvl1pPr>
            <a:lvl2pPr marL="342000" indent="-158400">
              <a:buFont typeface="Lucida Grande"/>
              <a:buChar char="-"/>
              <a:defRPr sz="900"/>
            </a:lvl2pPr>
            <a:lvl3pPr marL="504000" indent="-158400">
              <a:defRPr sz="900"/>
            </a:lvl3pPr>
            <a:lvl4pPr marL="0" indent="0">
              <a:spcBef>
                <a:spcPts val="600"/>
              </a:spcBef>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Footer Placeholder 4">
            <a:extLst>
              <a:ext uri="{FF2B5EF4-FFF2-40B4-BE49-F238E27FC236}">
                <a16:creationId xmlns:a16="http://schemas.microsoft.com/office/drawing/2014/main" id="{0A9FC594-436C-0B4E-BDAC-C5D9B75AA7BF}"/>
              </a:ext>
            </a:extLst>
          </p:cNvPr>
          <p:cNvSpPr>
            <a:spLocks noGrp="1"/>
          </p:cNvSpPr>
          <p:nvPr>
            <p:ph type="ftr" sz="quarter" idx="16"/>
          </p:nvPr>
        </p:nvSpPr>
        <p:spPr/>
        <p:txBody>
          <a:bodyPr/>
          <a:lstStyle>
            <a:lvl1pPr>
              <a:defRPr/>
            </a:lvl1pPr>
          </a:lstStyle>
          <a:p>
            <a:pPr>
              <a:defRPr/>
            </a:pPr>
            <a:r>
              <a:rPr lang="en-US"/>
              <a:t>Footer</a:t>
            </a:r>
            <a:endParaRPr lang="en-US" dirty="0"/>
          </a:p>
        </p:txBody>
      </p:sp>
      <p:sp>
        <p:nvSpPr>
          <p:cNvPr id="8" name="Slide Number Placeholder 5">
            <a:extLst>
              <a:ext uri="{FF2B5EF4-FFF2-40B4-BE49-F238E27FC236}">
                <a16:creationId xmlns:a16="http://schemas.microsoft.com/office/drawing/2014/main" id="{1D70E95D-1F26-924D-B62D-D21F20CA3D97}"/>
              </a:ext>
            </a:extLst>
          </p:cNvPr>
          <p:cNvSpPr>
            <a:spLocks noGrp="1"/>
          </p:cNvSpPr>
          <p:nvPr>
            <p:ph type="sldNum" sz="quarter" idx="17"/>
          </p:nvPr>
        </p:nvSpPr>
        <p:spPr/>
        <p:txBody>
          <a:bodyPr/>
          <a:lstStyle>
            <a:lvl1pPr>
              <a:defRPr/>
            </a:lvl1pPr>
          </a:lstStyle>
          <a:p>
            <a:pPr>
              <a:defRPr/>
            </a:pPr>
            <a:fld id="{C6B96224-E090-8342-AD0A-BE418F1A9A96}" type="slidenum">
              <a:rPr lang="en-US" altLang="en-US" smtClean="0"/>
              <a:pPr>
                <a:defRPr/>
              </a:pPr>
              <a:t>‹#›</a:t>
            </a:fld>
            <a:endParaRPr lang="en-US" altLang="en-US" dirty="0"/>
          </a:p>
        </p:txBody>
      </p:sp>
      <p:sp>
        <p:nvSpPr>
          <p:cNvPr id="9" name="Date Placeholder 3">
            <a:extLst>
              <a:ext uri="{FF2B5EF4-FFF2-40B4-BE49-F238E27FC236}">
                <a16:creationId xmlns:a16="http://schemas.microsoft.com/office/drawing/2014/main" id="{27CD85CC-68DD-7245-A0F4-8447404624A1}"/>
              </a:ext>
            </a:extLst>
          </p:cNvPr>
          <p:cNvSpPr>
            <a:spLocks noGrp="1"/>
          </p:cNvSpPr>
          <p:nvPr>
            <p:ph type="dt" sz="half" idx="18"/>
          </p:nvPr>
        </p:nvSpPr>
        <p:spPr/>
        <p:txBody>
          <a:bodyPr/>
          <a:lstStyle>
            <a:lvl1pPr>
              <a:defRPr/>
            </a:lvl1pPr>
          </a:lstStyle>
          <a:p>
            <a:pPr>
              <a:defRPr/>
            </a:pPr>
            <a:fld id="{48646740-C894-E446-AFA9-80ABF0A7D6E5}" type="datetime1">
              <a:rPr lang="en-AU" altLang="en-US" smtClean="0"/>
              <a:pPr>
                <a:defRPr/>
              </a:pPr>
              <a:t>11/9/19</a:t>
            </a:fld>
            <a:endParaRPr lang="en-US" altLang="en-US" dirty="0"/>
          </a:p>
        </p:txBody>
      </p:sp>
    </p:spTree>
    <p:extLst>
      <p:ext uri="{BB962C8B-B14F-4D97-AF65-F5344CB8AC3E}">
        <p14:creationId xmlns:p14="http://schemas.microsoft.com/office/powerpoint/2010/main" val="2873942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_Cont_9pt_2x2">
    <p:spTree>
      <p:nvGrpSpPr>
        <p:cNvPr id="1" name=""/>
        <p:cNvGrpSpPr/>
        <p:nvPr/>
      </p:nvGrpSpPr>
      <p:grpSpPr>
        <a:xfrm>
          <a:off x="0" y="0"/>
          <a:ext cx="0" cy="0"/>
          <a:chOff x="0" y="0"/>
          <a:chExt cx="0" cy="0"/>
        </a:xfrm>
      </p:grpSpPr>
      <p:sp>
        <p:nvSpPr>
          <p:cNvPr id="2" name="Title 1"/>
          <p:cNvSpPr>
            <a:spLocks noGrp="1"/>
          </p:cNvSpPr>
          <p:nvPr>
            <p:ph type="title"/>
          </p:nvPr>
        </p:nvSpPr>
        <p:spPr>
          <a:xfrm>
            <a:off x="431800" y="273844"/>
            <a:ext cx="8266580" cy="994172"/>
          </a:xfrm>
        </p:spPr>
        <p:txBody>
          <a:bodyPr lIns="0" tIns="0" rIns="0" bIns="0" anchor="t"/>
          <a:lstStyle>
            <a:lvl1pPr algn="l">
              <a:defRPr/>
            </a:lvl1pPr>
          </a:lstStyle>
          <a:p>
            <a:r>
              <a:rPr lang="en-GB"/>
              <a:t>Click to edit Master title style</a:t>
            </a:r>
            <a:endParaRPr lang="en-US" dirty="0"/>
          </a:p>
        </p:txBody>
      </p:sp>
      <p:sp>
        <p:nvSpPr>
          <p:cNvPr id="10" name="Content Placeholder 2"/>
          <p:cNvSpPr>
            <a:spLocks noGrp="1"/>
          </p:cNvSpPr>
          <p:nvPr>
            <p:ph idx="1"/>
          </p:nvPr>
        </p:nvSpPr>
        <p:spPr>
          <a:xfrm>
            <a:off x="438923" y="1276350"/>
            <a:ext cx="3886380" cy="1512000"/>
          </a:xfrm>
        </p:spPr>
        <p:txBody>
          <a:bodyPr>
            <a:normAutofit/>
          </a:bodyPr>
          <a:lstStyle>
            <a:lvl1pPr marL="158400" indent="-158400">
              <a:defRPr sz="900"/>
            </a:lvl1pPr>
            <a:lvl2pPr marL="342000" indent="-171450">
              <a:buFont typeface="Lucida Grande"/>
              <a:buChar char="-"/>
              <a:defRPr sz="900"/>
            </a:lvl2pPr>
            <a:lvl3pPr marL="504000" indent="-158400">
              <a:defRPr sz="900"/>
            </a:lvl3pPr>
            <a:lvl4pPr marL="0" indent="0">
              <a:spcBef>
                <a:spcPts val="600"/>
              </a:spcBef>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Content Placeholder 2"/>
          <p:cNvSpPr>
            <a:spLocks noGrp="1"/>
          </p:cNvSpPr>
          <p:nvPr>
            <p:ph idx="13"/>
          </p:nvPr>
        </p:nvSpPr>
        <p:spPr>
          <a:xfrm>
            <a:off x="4821631" y="1276350"/>
            <a:ext cx="3886380" cy="1512000"/>
          </a:xfrm>
        </p:spPr>
        <p:txBody>
          <a:bodyPr>
            <a:normAutofit/>
          </a:bodyPr>
          <a:lstStyle>
            <a:lvl1pPr marL="158400" indent="-158400">
              <a:defRPr sz="900"/>
            </a:lvl1pPr>
            <a:lvl2pPr marL="342000" indent="-158400">
              <a:buFont typeface="Lucida Grande"/>
              <a:buChar char="-"/>
              <a:defRPr sz="900"/>
            </a:lvl2pPr>
            <a:lvl3pPr marL="504000" indent="-158400">
              <a:defRPr sz="900"/>
            </a:lvl3pPr>
            <a:lvl4pPr marL="0" indent="0">
              <a:spcBef>
                <a:spcPts val="600"/>
              </a:spcBef>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Content Placeholder 2">
            <a:extLst>
              <a:ext uri="{FF2B5EF4-FFF2-40B4-BE49-F238E27FC236}">
                <a16:creationId xmlns:a16="http://schemas.microsoft.com/office/drawing/2014/main" id="{E6958D63-6D64-7044-97E1-91DB59DE78B7}"/>
              </a:ext>
            </a:extLst>
          </p:cNvPr>
          <p:cNvSpPr>
            <a:spLocks noGrp="1"/>
          </p:cNvSpPr>
          <p:nvPr>
            <p:ph idx="17"/>
          </p:nvPr>
        </p:nvSpPr>
        <p:spPr>
          <a:xfrm>
            <a:off x="438923" y="3068436"/>
            <a:ext cx="3886380" cy="1512000"/>
          </a:xfrm>
        </p:spPr>
        <p:txBody>
          <a:bodyPr>
            <a:normAutofit/>
          </a:bodyPr>
          <a:lstStyle>
            <a:lvl1pPr marL="158400" indent="-158400">
              <a:defRPr sz="900"/>
            </a:lvl1pPr>
            <a:lvl2pPr marL="342000" indent="-171450">
              <a:buFont typeface="Lucida Grande"/>
              <a:buChar char="-"/>
              <a:defRPr sz="900"/>
            </a:lvl2pPr>
            <a:lvl3pPr marL="504000" indent="-158400">
              <a:defRPr sz="900"/>
            </a:lvl3pPr>
            <a:lvl4pPr marL="0" indent="0">
              <a:spcBef>
                <a:spcPts val="600"/>
              </a:spcBef>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Content Placeholder 2">
            <a:extLst>
              <a:ext uri="{FF2B5EF4-FFF2-40B4-BE49-F238E27FC236}">
                <a16:creationId xmlns:a16="http://schemas.microsoft.com/office/drawing/2014/main" id="{D6196602-0A08-0745-A0C4-B42CD552771F}"/>
              </a:ext>
            </a:extLst>
          </p:cNvPr>
          <p:cNvSpPr>
            <a:spLocks noGrp="1"/>
          </p:cNvSpPr>
          <p:nvPr>
            <p:ph idx="18"/>
          </p:nvPr>
        </p:nvSpPr>
        <p:spPr>
          <a:xfrm>
            <a:off x="4821631" y="3068436"/>
            <a:ext cx="3886380" cy="1512000"/>
          </a:xfrm>
        </p:spPr>
        <p:txBody>
          <a:bodyPr>
            <a:normAutofit/>
          </a:bodyPr>
          <a:lstStyle>
            <a:lvl1pPr marL="158400" indent="-158400">
              <a:defRPr sz="900"/>
            </a:lvl1pPr>
            <a:lvl2pPr marL="342000" indent="-158400">
              <a:buFont typeface="Lucida Grande"/>
              <a:buChar char="-"/>
              <a:defRPr sz="900"/>
            </a:lvl2pPr>
            <a:lvl3pPr marL="504000" indent="-158400">
              <a:defRPr sz="900"/>
            </a:lvl3pPr>
            <a:lvl4pPr marL="0" indent="0">
              <a:spcBef>
                <a:spcPts val="600"/>
              </a:spcBef>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Footer Placeholder 4">
            <a:extLst>
              <a:ext uri="{FF2B5EF4-FFF2-40B4-BE49-F238E27FC236}">
                <a16:creationId xmlns:a16="http://schemas.microsoft.com/office/drawing/2014/main" id="{0138F990-6450-AC4B-BC7B-8BBDA208F73C}"/>
              </a:ext>
            </a:extLst>
          </p:cNvPr>
          <p:cNvSpPr>
            <a:spLocks noGrp="1"/>
          </p:cNvSpPr>
          <p:nvPr>
            <p:ph type="ftr" sz="quarter" idx="19"/>
          </p:nvPr>
        </p:nvSpPr>
        <p:spPr/>
        <p:txBody>
          <a:bodyPr/>
          <a:lstStyle>
            <a:lvl1pPr>
              <a:defRPr/>
            </a:lvl1pPr>
          </a:lstStyle>
          <a:p>
            <a:pPr>
              <a:defRPr/>
            </a:pPr>
            <a:r>
              <a:rPr lang="en-US"/>
              <a:t>Footer</a:t>
            </a:r>
            <a:endParaRPr lang="en-US" dirty="0"/>
          </a:p>
        </p:txBody>
      </p:sp>
      <p:sp>
        <p:nvSpPr>
          <p:cNvPr id="12" name="Slide Number Placeholder 5">
            <a:extLst>
              <a:ext uri="{FF2B5EF4-FFF2-40B4-BE49-F238E27FC236}">
                <a16:creationId xmlns:a16="http://schemas.microsoft.com/office/drawing/2014/main" id="{92783092-E9E9-BC4D-8E6D-3613BA02CE7E}"/>
              </a:ext>
            </a:extLst>
          </p:cNvPr>
          <p:cNvSpPr>
            <a:spLocks noGrp="1"/>
          </p:cNvSpPr>
          <p:nvPr>
            <p:ph type="sldNum" sz="quarter" idx="20"/>
          </p:nvPr>
        </p:nvSpPr>
        <p:spPr/>
        <p:txBody>
          <a:bodyPr/>
          <a:lstStyle>
            <a:lvl1pPr>
              <a:defRPr/>
            </a:lvl1pPr>
          </a:lstStyle>
          <a:p>
            <a:pPr>
              <a:defRPr/>
            </a:pPr>
            <a:fld id="{D1413483-3771-AF43-B6BE-93BAAC4D0174}" type="slidenum">
              <a:rPr lang="en-US" altLang="en-US" smtClean="0"/>
              <a:pPr>
                <a:defRPr/>
              </a:pPr>
              <a:t>‹#›</a:t>
            </a:fld>
            <a:endParaRPr lang="en-US" altLang="en-US" dirty="0"/>
          </a:p>
        </p:txBody>
      </p:sp>
      <p:sp>
        <p:nvSpPr>
          <p:cNvPr id="13" name="Date Placeholder 3">
            <a:extLst>
              <a:ext uri="{FF2B5EF4-FFF2-40B4-BE49-F238E27FC236}">
                <a16:creationId xmlns:a16="http://schemas.microsoft.com/office/drawing/2014/main" id="{B2E9786D-2786-5547-8D95-E550AF1EFE7F}"/>
              </a:ext>
            </a:extLst>
          </p:cNvPr>
          <p:cNvSpPr>
            <a:spLocks noGrp="1"/>
          </p:cNvSpPr>
          <p:nvPr>
            <p:ph type="dt" sz="half" idx="21"/>
          </p:nvPr>
        </p:nvSpPr>
        <p:spPr/>
        <p:txBody>
          <a:bodyPr/>
          <a:lstStyle>
            <a:lvl1pPr>
              <a:defRPr/>
            </a:lvl1pPr>
          </a:lstStyle>
          <a:p>
            <a:pPr>
              <a:defRPr/>
            </a:pPr>
            <a:fld id="{6C3CD171-2004-8F4C-971A-DB5B2C9A140E}" type="datetime1">
              <a:rPr lang="en-AU" altLang="en-US" smtClean="0"/>
              <a:pPr>
                <a:defRPr/>
              </a:pPr>
              <a:t>11/9/19</a:t>
            </a:fld>
            <a:endParaRPr lang="en-US" altLang="en-US" dirty="0"/>
          </a:p>
        </p:txBody>
      </p:sp>
    </p:spTree>
    <p:extLst>
      <p:ext uri="{BB962C8B-B14F-4D97-AF65-F5344CB8AC3E}">
        <p14:creationId xmlns:p14="http://schemas.microsoft.com/office/powerpoint/2010/main" val="1950616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_Col_9pt_Hero image">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chor="t"/>
          <a:lstStyle>
            <a:lvl1pPr algn="l">
              <a:defRPr/>
            </a:lvl1pPr>
          </a:lstStyle>
          <a:p>
            <a:r>
              <a:rPr lang="en-GB"/>
              <a:t>Click to edit Master title style</a:t>
            </a:r>
            <a:endParaRPr lang="en-US" dirty="0"/>
          </a:p>
        </p:txBody>
      </p:sp>
      <p:sp>
        <p:nvSpPr>
          <p:cNvPr id="10" name="Content Placeholder 2"/>
          <p:cNvSpPr>
            <a:spLocks noGrp="1"/>
          </p:cNvSpPr>
          <p:nvPr>
            <p:ph idx="1"/>
          </p:nvPr>
        </p:nvSpPr>
        <p:spPr>
          <a:xfrm>
            <a:off x="431800" y="1276350"/>
            <a:ext cx="1944000" cy="3325813"/>
          </a:xfrm>
        </p:spPr>
        <p:txBody>
          <a:bodyPr>
            <a:normAutofit/>
          </a:bodyPr>
          <a:lstStyle>
            <a:lvl1pPr marL="158400" indent="-158400">
              <a:defRPr sz="900"/>
            </a:lvl1pPr>
            <a:lvl2pPr marL="342000" indent="-158400">
              <a:buFont typeface="Lucida Grande"/>
              <a:buChar char="-"/>
              <a:defRPr sz="900"/>
            </a:lvl2pPr>
            <a:lvl3pPr marL="504000" indent="-158400">
              <a:defRPr sz="900"/>
            </a:lvl3pPr>
            <a:lvl4pPr marL="0" indent="0">
              <a:spcBef>
                <a:spcPts val="600"/>
              </a:spcBef>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2" name="Content Placeholder 2"/>
          <p:cNvSpPr>
            <a:spLocks noGrp="1"/>
          </p:cNvSpPr>
          <p:nvPr>
            <p:ph idx="13"/>
          </p:nvPr>
        </p:nvSpPr>
        <p:spPr>
          <a:xfrm>
            <a:off x="2549813" y="1276350"/>
            <a:ext cx="6148567" cy="3325813"/>
          </a:xfrm>
        </p:spPr>
        <p:txBody>
          <a:bodyPr>
            <a:normAutofit/>
          </a:bodyPr>
          <a:lstStyle>
            <a:lvl1pPr marL="158400" indent="-158400">
              <a:defRPr sz="900"/>
            </a:lvl1pPr>
            <a:lvl2pPr marL="342000" indent="-158400">
              <a:buFont typeface="Lucida Grande"/>
              <a:buChar char="-"/>
              <a:defRPr sz="900"/>
            </a:lvl2pPr>
            <a:lvl3pPr marL="504000" indent="-158400">
              <a:defRPr sz="900"/>
            </a:lvl3pPr>
            <a:lvl4pPr marL="0" indent="0">
              <a:spcBef>
                <a:spcPts val="600"/>
              </a:spcBef>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a:extLst>
              <a:ext uri="{FF2B5EF4-FFF2-40B4-BE49-F238E27FC236}">
                <a16:creationId xmlns:a16="http://schemas.microsoft.com/office/drawing/2014/main" id="{7ED52189-A25C-1148-B78D-EB51BAF3AEBE}"/>
              </a:ext>
            </a:extLst>
          </p:cNvPr>
          <p:cNvSpPr>
            <a:spLocks noGrp="1"/>
          </p:cNvSpPr>
          <p:nvPr>
            <p:ph type="ftr" sz="quarter" idx="14"/>
          </p:nvPr>
        </p:nvSpPr>
        <p:spPr/>
        <p:txBody>
          <a:bodyPr/>
          <a:lstStyle>
            <a:lvl1pPr>
              <a:defRPr/>
            </a:lvl1pPr>
          </a:lstStyle>
          <a:p>
            <a:pPr>
              <a:defRPr/>
            </a:pPr>
            <a:r>
              <a:rPr lang="en-US"/>
              <a:t>Footer</a:t>
            </a:r>
            <a:endParaRPr lang="en-US" dirty="0"/>
          </a:p>
        </p:txBody>
      </p:sp>
      <p:sp>
        <p:nvSpPr>
          <p:cNvPr id="6" name="Slide Number Placeholder 5">
            <a:extLst>
              <a:ext uri="{FF2B5EF4-FFF2-40B4-BE49-F238E27FC236}">
                <a16:creationId xmlns:a16="http://schemas.microsoft.com/office/drawing/2014/main" id="{52C66B29-EC54-674D-8FE4-5757B01502A8}"/>
              </a:ext>
            </a:extLst>
          </p:cNvPr>
          <p:cNvSpPr>
            <a:spLocks noGrp="1"/>
          </p:cNvSpPr>
          <p:nvPr>
            <p:ph type="sldNum" sz="quarter" idx="15"/>
          </p:nvPr>
        </p:nvSpPr>
        <p:spPr/>
        <p:txBody>
          <a:bodyPr/>
          <a:lstStyle>
            <a:lvl1pPr>
              <a:defRPr/>
            </a:lvl1pPr>
          </a:lstStyle>
          <a:p>
            <a:pPr>
              <a:defRPr/>
            </a:pPr>
            <a:fld id="{48EA9276-3237-6947-83AF-F7F583949763}" type="slidenum">
              <a:rPr lang="en-US" altLang="en-US" smtClean="0"/>
              <a:pPr>
                <a:defRPr/>
              </a:pPr>
              <a:t>‹#›</a:t>
            </a:fld>
            <a:endParaRPr lang="en-US" altLang="en-US" dirty="0"/>
          </a:p>
        </p:txBody>
      </p:sp>
      <p:sp>
        <p:nvSpPr>
          <p:cNvPr id="7" name="Date Placeholder 3">
            <a:extLst>
              <a:ext uri="{FF2B5EF4-FFF2-40B4-BE49-F238E27FC236}">
                <a16:creationId xmlns:a16="http://schemas.microsoft.com/office/drawing/2014/main" id="{3426C1E8-F66A-2743-B554-94C40BA1B50B}"/>
              </a:ext>
            </a:extLst>
          </p:cNvPr>
          <p:cNvSpPr>
            <a:spLocks noGrp="1"/>
          </p:cNvSpPr>
          <p:nvPr>
            <p:ph type="dt" sz="half" idx="16"/>
          </p:nvPr>
        </p:nvSpPr>
        <p:spPr/>
        <p:txBody>
          <a:bodyPr/>
          <a:lstStyle>
            <a:lvl1pPr>
              <a:defRPr/>
            </a:lvl1pPr>
          </a:lstStyle>
          <a:p>
            <a:pPr>
              <a:defRPr/>
            </a:pPr>
            <a:fld id="{3180A98F-BED2-F747-9EF3-48DCD02D75AC}" type="datetime1">
              <a:rPr lang="en-AU" altLang="en-US" smtClean="0"/>
              <a:pPr>
                <a:defRPr/>
              </a:pPr>
              <a:t>11/9/19</a:t>
            </a:fld>
            <a:endParaRPr lang="en-US" altLang="en-US" dirty="0"/>
          </a:p>
        </p:txBody>
      </p:sp>
    </p:spTree>
    <p:extLst>
      <p:ext uri="{BB962C8B-B14F-4D97-AF65-F5344CB8AC3E}">
        <p14:creationId xmlns:p14="http://schemas.microsoft.com/office/powerpoint/2010/main" val="4536635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6_Cont_9pt_3x2">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chor="t"/>
          <a:lstStyle>
            <a:lvl1pPr algn="l">
              <a:defRPr/>
            </a:lvl1pPr>
          </a:lstStyle>
          <a:p>
            <a:r>
              <a:rPr lang="en-GB"/>
              <a:t>Click to edit Master title style</a:t>
            </a:r>
            <a:endParaRPr lang="en-US" dirty="0"/>
          </a:p>
        </p:txBody>
      </p:sp>
      <p:sp>
        <p:nvSpPr>
          <p:cNvPr id="10" name="Content Placeholder 2"/>
          <p:cNvSpPr>
            <a:spLocks noGrp="1"/>
          </p:cNvSpPr>
          <p:nvPr>
            <p:ph idx="1"/>
          </p:nvPr>
        </p:nvSpPr>
        <p:spPr>
          <a:xfrm>
            <a:off x="431800" y="1276350"/>
            <a:ext cx="2592000" cy="1512000"/>
          </a:xfrm>
        </p:spPr>
        <p:txBody>
          <a:bodyPr>
            <a:noAutofit/>
          </a:bodyPr>
          <a:lstStyle>
            <a:lvl1pPr marL="158400" indent="-158400">
              <a:defRPr sz="900"/>
            </a:lvl1pPr>
            <a:lvl2pPr marL="342000" indent="-158400">
              <a:buFont typeface="Lucida Grande"/>
              <a:buChar char="-"/>
              <a:defRPr sz="900"/>
            </a:lvl2pPr>
            <a:lvl3pPr marL="504000" indent="-158400">
              <a:defRPr sz="900"/>
            </a:lvl3pPr>
            <a:lvl4pPr marL="0" indent="0">
              <a:spcBef>
                <a:spcPts val="600"/>
              </a:spcBef>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5" name="Footer Placeholder 5">
            <a:extLst>
              <a:ext uri="{FF2B5EF4-FFF2-40B4-BE49-F238E27FC236}">
                <a16:creationId xmlns:a16="http://schemas.microsoft.com/office/drawing/2014/main" id="{58A4B3A6-4265-F142-8743-D02BAE21A332}"/>
              </a:ext>
            </a:extLst>
          </p:cNvPr>
          <p:cNvSpPr>
            <a:spLocks noGrp="1"/>
          </p:cNvSpPr>
          <p:nvPr>
            <p:ph type="ftr" sz="quarter" idx="21"/>
          </p:nvPr>
        </p:nvSpPr>
        <p:spPr/>
        <p:txBody>
          <a:bodyPr>
            <a:noAutofit/>
          </a:bodyPr>
          <a:lstStyle>
            <a:lvl1pPr>
              <a:defRPr/>
            </a:lvl1pPr>
          </a:lstStyle>
          <a:p>
            <a:pPr>
              <a:defRPr/>
            </a:pPr>
            <a:r>
              <a:rPr lang="en-US"/>
              <a:t>Footer</a:t>
            </a:r>
            <a:endParaRPr lang="en-US" dirty="0"/>
          </a:p>
        </p:txBody>
      </p:sp>
      <p:sp>
        <p:nvSpPr>
          <p:cNvPr id="16" name="Slide Number Placeholder 6">
            <a:extLst>
              <a:ext uri="{FF2B5EF4-FFF2-40B4-BE49-F238E27FC236}">
                <a16:creationId xmlns:a16="http://schemas.microsoft.com/office/drawing/2014/main" id="{8CBD05AA-562D-FC48-A907-9413B556DB3A}"/>
              </a:ext>
            </a:extLst>
          </p:cNvPr>
          <p:cNvSpPr>
            <a:spLocks noGrp="1"/>
          </p:cNvSpPr>
          <p:nvPr>
            <p:ph type="sldNum" sz="quarter" idx="22"/>
          </p:nvPr>
        </p:nvSpPr>
        <p:spPr/>
        <p:txBody>
          <a:bodyPr>
            <a:noAutofit/>
          </a:bodyPr>
          <a:lstStyle>
            <a:lvl1pPr>
              <a:defRPr/>
            </a:lvl1pPr>
          </a:lstStyle>
          <a:p>
            <a:pPr>
              <a:defRPr/>
            </a:pPr>
            <a:fld id="{550F7B33-BC1F-A248-9A12-3CBDD59136D4}" type="slidenum">
              <a:rPr lang="en-US" altLang="en-US" smtClean="0"/>
              <a:pPr>
                <a:defRPr/>
              </a:pPr>
              <a:t>‹#›</a:t>
            </a:fld>
            <a:endParaRPr lang="en-US" altLang="en-US" dirty="0"/>
          </a:p>
        </p:txBody>
      </p:sp>
      <p:sp>
        <p:nvSpPr>
          <p:cNvPr id="17" name="Date Placeholder 3">
            <a:extLst>
              <a:ext uri="{FF2B5EF4-FFF2-40B4-BE49-F238E27FC236}">
                <a16:creationId xmlns:a16="http://schemas.microsoft.com/office/drawing/2014/main" id="{DF51CC19-1DCD-C543-B5FC-824E5829F31C}"/>
              </a:ext>
            </a:extLst>
          </p:cNvPr>
          <p:cNvSpPr>
            <a:spLocks noGrp="1"/>
          </p:cNvSpPr>
          <p:nvPr>
            <p:ph type="dt" sz="half" idx="23"/>
          </p:nvPr>
        </p:nvSpPr>
        <p:spPr/>
        <p:txBody>
          <a:bodyPr/>
          <a:lstStyle>
            <a:lvl1pPr algn="ctr" eaLnBrk="1" hangingPunct="1">
              <a:defRPr sz="700">
                <a:solidFill>
                  <a:srgbClr val="9D9FA1"/>
                </a:solidFill>
                <a:latin typeface="Arial" panose="020B0604020202020204" pitchFamily="34" charset="0"/>
                <a:cs typeface="Arial" panose="020B0604020202020204" pitchFamily="34" charset="0"/>
              </a:defRPr>
            </a:lvl1pPr>
          </a:lstStyle>
          <a:p>
            <a:pPr>
              <a:defRPr/>
            </a:pPr>
            <a:fld id="{0ADE04DB-7ADE-C241-9919-F8209A8F5BE8}" type="datetime1">
              <a:rPr lang="en-AU" altLang="en-US" smtClean="0"/>
              <a:pPr>
                <a:defRPr/>
              </a:pPr>
              <a:t>11/9/19</a:t>
            </a:fld>
            <a:endParaRPr lang="en-US" altLang="en-US" dirty="0"/>
          </a:p>
        </p:txBody>
      </p:sp>
      <p:sp>
        <p:nvSpPr>
          <p:cNvPr id="18" name="Content Placeholder 2">
            <a:extLst>
              <a:ext uri="{FF2B5EF4-FFF2-40B4-BE49-F238E27FC236}">
                <a16:creationId xmlns:a16="http://schemas.microsoft.com/office/drawing/2014/main" id="{A42E96C8-7941-7846-AF52-0EAE6579847A}"/>
              </a:ext>
            </a:extLst>
          </p:cNvPr>
          <p:cNvSpPr>
            <a:spLocks noGrp="1"/>
          </p:cNvSpPr>
          <p:nvPr>
            <p:ph idx="24"/>
          </p:nvPr>
        </p:nvSpPr>
        <p:spPr>
          <a:xfrm>
            <a:off x="3276000" y="1276350"/>
            <a:ext cx="2592000" cy="1512000"/>
          </a:xfrm>
        </p:spPr>
        <p:txBody>
          <a:bodyPr>
            <a:noAutofit/>
          </a:bodyPr>
          <a:lstStyle>
            <a:lvl1pPr marL="158400" indent="-158400">
              <a:defRPr sz="900"/>
            </a:lvl1pPr>
            <a:lvl2pPr marL="342000" indent="-158400">
              <a:buFont typeface="Lucida Grande"/>
              <a:buChar char="-"/>
              <a:defRPr sz="900"/>
            </a:lvl2pPr>
            <a:lvl3pPr marL="504000" indent="-158400">
              <a:defRPr sz="900"/>
            </a:lvl3pPr>
            <a:lvl4pPr marL="0" indent="0">
              <a:spcBef>
                <a:spcPts val="600"/>
              </a:spcBef>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9" name="Content Placeholder 2">
            <a:extLst>
              <a:ext uri="{FF2B5EF4-FFF2-40B4-BE49-F238E27FC236}">
                <a16:creationId xmlns:a16="http://schemas.microsoft.com/office/drawing/2014/main" id="{6F4BB09B-6848-C24B-A448-D944891C0870}"/>
              </a:ext>
            </a:extLst>
          </p:cNvPr>
          <p:cNvSpPr>
            <a:spLocks noGrp="1"/>
          </p:cNvSpPr>
          <p:nvPr>
            <p:ph idx="25"/>
          </p:nvPr>
        </p:nvSpPr>
        <p:spPr>
          <a:xfrm>
            <a:off x="6120200" y="1276350"/>
            <a:ext cx="2592000" cy="1512000"/>
          </a:xfrm>
        </p:spPr>
        <p:txBody>
          <a:bodyPr>
            <a:noAutofit/>
          </a:bodyPr>
          <a:lstStyle>
            <a:lvl1pPr marL="158400" indent="-158400">
              <a:defRPr sz="900"/>
            </a:lvl1pPr>
            <a:lvl2pPr marL="342000" indent="-158400">
              <a:buFont typeface="Lucida Grande"/>
              <a:buChar char="-"/>
              <a:defRPr sz="900"/>
            </a:lvl2pPr>
            <a:lvl3pPr marL="504000" indent="-158400">
              <a:defRPr sz="900"/>
            </a:lvl3pPr>
            <a:lvl4pPr marL="0" indent="0">
              <a:spcBef>
                <a:spcPts val="600"/>
              </a:spcBef>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0" name="Content Placeholder 2">
            <a:extLst>
              <a:ext uri="{FF2B5EF4-FFF2-40B4-BE49-F238E27FC236}">
                <a16:creationId xmlns:a16="http://schemas.microsoft.com/office/drawing/2014/main" id="{D35B990B-6043-EA4E-BAB2-8A7D36CA75FF}"/>
              </a:ext>
            </a:extLst>
          </p:cNvPr>
          <p:cNvSpPr>
            <a:spLocks noGrp="1"/>
          </p:cNvSpPr>
          <p:nvPr>
            <p:ph idx="26"/>
          </p:nvPr>
        </p:nvSpPr>
        <p:spPr>
          <a:xfrm>
            <a:off x="431800" y="3089910"/>
            <a:ext cx="2592000" cy="1512000"/>
          </a:xfrm>
        </p:spPr>
        <p:txBody>
          <a:bodyPr>
            <a:noAutofit/>
          </a:bodyPr>
          <a:lstStyle>
            <a:lvl1pPr marL="158400" indent="-158400">
              <a:defRPr sz="900"/>
            </a:lvl1pPr>
            <a:lvl2pPr marL="342000" indent="-158400">
              <a:buFont typeface="Lucida Grande"/>
              <a:buChar char="-"/>
              <a:defRPr sz="900"/>
            </a:lvl2pPr>
            <a:lvl3pPr marL="504000" indent="-158400">
              <a:defRPr sz="900"/>
            </a:lvl3pPr>
            <a:lvl4pPr marL="0" indent="0">
              <a:spcBef>
                <a:spcPts val="600"/>
              </a:spcBef>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1" name="Content Placeholder 2">
            <a:extLst>
              <a:ext uri="{FF2B5EF4-FFF2-40B4-BE49-F238E27FC236}">
                <a16:creationId xmlns:a16="http://schemas.microsoft.com/office/drawing/2014/main" id="{61D2BE48-49E2-4343-B729-218BD39EDCE1}"/>
              </a:ext>
            </a:extLst>
          </p:cNvPr>
          <p:cNvSpPr>
            <a:spLocks noGrp="1"/>
          </p:cNvSpPr>
          <p:nvPr>
            <p:ph idx="27"/>
          </p:nvPr>
        </p:nvSpPr>
        <p:spPr>
          <a:xfrm>
            <a:off x="3276000" y="3089910"/>
            <a:ext cx="2592000" cy="1512000"/>
          </a:xfrm>
        </p:spPr>
        <p:txBody>
          <a:bodyPr>
            <a:noAutofit/>
          </a:bodyPr>
          <a:lstStyle>
            <a:lvl1pPr marL="158400" indent="-158400">
              <a:defRPr sz="900"/>
            </a:lvl1pPr>
            <a:lvl2pPr marL="342000" indent="-158400">
              <a:buFont typeface="Lucida Grande"/>
              <a:buChar char="-"/>
              <a:defRPr sz="900"/>
            </a:lvl2pPr>
            <a:lvl3pPr marL="504000" indent="-158400">
              <a:defRPr sz="900"/>
            </a:lvl3pPr>
            <a:lvl4pPr marL="0" indent="0">
              <a:spcBef>
                <a:spcPts val="600"/>
              </a:spcBef>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2" name="Content Placeholder 2">
            <a:extLst>
              <a:ext uri="{FF2B5EF4-FFF2-40B4-BE49-F238E27FC236}">
                <a16:creationId xmlns:a16="http://schemas.microsoft.com/office/drawing/2014/main" id="{D4DB4ECE-9E24-914F-9796-BB01491DB088}"/>
              </a:ext>
            </a:extLst>
          </p:cNvPr>
          <p:cNvSpPr>
            <a:spLocks noGrp="1"/>
          </p:cNvSpPr>
          <p:nvPr>
            <p:ph idx="28"/>
          </p:nvPr>
        </p:nvSpPr>
        <p:spPr>
          <a:xfrm>
            <a:off x="6120200" y="3089910"/>
            <a:ext cx="2592000" cy="1512000"/>
          </a:xfrm>
        </p:spPr>
        <p:txBody>
          <a:bodyPr>
            <a:noAutofit/>
          </a:bodyPr>
          <a:lstStyle>
            <a:lvl1pPr marL="158400" indent="-158400">
              <a:defRPr sz="900"/>
            </a:lvl1pPr>
            <a:lvl2pPr marL="342000" indent="-158400">
              <a:buFont typeface="Lucida Grande"/>
              <a:buChar char="-"/>
              <a:defRPr sz="900"/>
            </a:lvl2pPr>
            <a:lvl3pPr marL="504000" indent="-158400">
              <a:defRPr sz="900"/>
            </a:lvl3pPr>
            <a:lvl4pPr marL="0" indent="0">
              <a:spcBef>
                <a:spcPts val="600"/>
              </a:spcBef>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303476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Row_9pt_Icon/Text">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chor="t"/>
          <a:lstStyle>
            <a:lvl1pPr algn="l">
              <a:defRPr/>
            </a:lvl1pPr>
          </a:lstStyle>
          <a:p>
            <a:r>
              <a:rPr lang="en-GB"/>
              <a:t>Click to edit Master title style</a:t>
            </a:r>
            <a:endParaRPr lang="en-US" dirty="0"/>
          </a:p>
        </p:txBody>
      </p:sp>
      <p:sp>
        <p:nvSpPr>
          <p:cNvPr id="7" name="Footer Placeholder 5">
            <a:extLst>
              <a:ext uri="{FF2B5EF4-FFF2-40B4-BE49-F238E27FC236}">
                <a16:creationId xmlns:a16="http://schemas.microsoft.com/office/drawing/2014/main" id="{98989E48-7D66-E344-8445-3D763E607E02}"/>
              </a:ext>
            </a:extLst>
          </p:cNvPr>
          <p:cNvSpPr>
            <a:spLocks noGrp="1"/>
          </p:cNvSpPr>
          <p:nvPr>
            <p:ph type="ftr" sz="quarter" idx="20"/>
          </p:nvPr>
        </p:nvSpPr>
        <p:spPr/>
        <p:txBody>
          <a:bodyPr>
            <a:noAutofit/>
          </a:bodyPr>
          <a:lstStyle>
            <a:lvl1pPr>
              <a:defRPr/>
            </a:lvl1pPr>
          </a:lstStyle>
          <a:p>
            <a:pPr>
              <a:defRPr/>
            </a:pPr>
            <a:r>
              <a:rPr lang="en-US"/>
              <a:t>Footer</a:t>
            </a:r>
            <a:endParaRPr lang="en-US" dirty="0"/>
          </a:p>
        </p:txBody>
      </p:sp>
      <p:sp>
        <p:nvSpPr>
          <p:cNvPr id="8" name="Slide Number Placeholder 6">
            <a:extLst>
              <a:ext uri="{FF2B5EF4-FFF2-40B4-BE49-F238E27FC236}">
                <a16:creationId xmlns:a16="http://schemas.microsoft.com/office/drawing/2014/main" id="{CB9BFAB8-07D5-3745-88BB-946BE359BBD2}"/>
              </a:ext>
            </a:extLst>
          </p:cNvPr>
          <p:cNvSpPr>
            <a:spLocks noGrp="1"/>
          </p:cNvSpPr>
          <p:nvPr>
            <p:ph type="sldNum" sz="quarter" idx="21"/>
          </p:nvPr>
        </p:nvSpPr>
        <p:spPr/>
        <p:txBody>
          <a:bodyPr>
            <a:noAutofit/>
          </a:bodyPr>
          <a:lstStyle>
            <a:lvl1pPr>
              <a:defRPr/>
            </a:lvl1pPr>
          </a:lstStyle>
          <a:p>
            <a:pPr>
              <a:defRPr/>
            </a:pPr>
            <a:fld id="{73AEEA39-3990-4448-9DBD-FFAE16E6A176}" type="slidenum">
              <a:rPr lang="en-US" altLang="en-US" smtClean="0"/>
              <a:pPr>
                <a:defRPr/>
              </a:pPr>
              <a:t>‹#›</a:t>
            </a:fld>
            <a:endParaRPr lang="en-US" altLang="en-US" dirty="0"/>
          </a:p>
        </p:txBody>
      </p:sp>
      <p:sp>
        <p:nvSpPr>
          <p:cNvPr id="13" name="Date Placeholder 3">
            <a:extLst>
              <a:ext uri="{FF2B5EF4-FFF2-40B4-BE49-F238E27FC236}">
                <a16:creationId xmlns:a16="http://schemas.microsoft.com/office/drawing/2014/main" id="{CF1BB8A6-9009-6747-9B7B-DEEB871435DB}"/>
              </a:ext>
            </a:extLst>
          </p:cNvPr>
          <p:cNvSpPr>
            <a:spLocks noGrp="1"/>
          </p:cNvSpPr>
          <p:nvPr>
            <p:ph type="dt" sz="half" idx="22"/>
          </p:nvPr>
        </p:nvSpPr>
        <p:spPr/>
        <p:txBody>
          <a:bodyPr/>
          <a:lstStyle>
            <a:lvl1pPr algn="ctr" eaLnBrk="1" hangingPunct="1">
              <a:defRPr sz="700">
                <a:solidFill>
                  <a:srgbClr val="9D9FA1"/>
                </a:solidFill>
                <a:latin typeface="Arial" panose="020B0604020202020204" pitchFamily="34" charset="0"/>
                <a:cs typeface="Arial" panose="020B0604020202020204" pitchFamily="34" charset="0"/>
              </a:defRPr>
            </a:lvl1pPr>
          </a:lstStyle>
          <a:p>
            <a:pPr>
              <a:defRPr/>
            </a:pPr>
            <a:fld id="{64334397-6AC7-4349-95F6-F8A2F7CCDF63}" type="datetime1">
              <a:rPr lang="en-AU" altLang="en-US" smtClean="0"/>
              <a:pPr>
                <a:defRPr/>
              </a:pPr>
              <a:t>11/9/19</a:t>
            </a:fld>
            <a:endParaRPr lang="en-US" altLang="en-US" dirty="0"/>
          </a:p>
        </p:txBody>
      </p:sp>
      <p:sp>
        <p:nvSpPr>
          <p:cNvPr id="16" name="Content Placeholder 2">
            <a:extLst>
              <a:ext uri="{FF2B5EF4-FFF2-40B4-BE49-F238E27FC236}">
                <a16:creationId xmlns:a16="http://schemas.microsoft.com/office/drawing/2014/main" id="{7610A2E9-7E39-344C-938F-F178717292DD}"/>
              </a:ext>
            </a:extLst>
          </p:cNvPr>
          <p:cNvSpPr>
            <a:spLocks noGrp="1"/>
          </p:cNvSpPr>
          <p:nvPr>
            <p:ph idx="1"/>
          </p:nvPr>
        </p:nvSpPr>
        <p:spPr>
          <a:xfrm>
            <a:off x="431800" y="1276350"/>
            <a:ext cx="2592000" cy="1512000"/>
          </a:xfrm>
        </p:spPr>
        <p:txBody>
          <a:bodyPr>
            <a:noAutofit/>
          </a:bodyPr>
          <a:lstStyle>
            <a:lvl1pPr marL="158400" indent="-158400">
              <a:defRPr sz="900"/>
            </a:lvl1pPr>
            <a:lvl2pPr marL="342000" indent="-158400">
              <a:buFont typeface="Lucida Grande"/>
              <a:buChar char="-"/>
              <a:defRPr sz="900"/>
            </a:lvl2pPr>
            <a:lvl3pPr marL="504000" indent="-158400">
              <a:defRPr sz="900"/>
            </a:lvl3pPr>
            <a:lvl4pPr marL="0" indent="0">
              <a:spcBef>
                <a:spcPts val="600"/>
              </a:spcBef>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7" name="Content Placeholder 2">
            <a:extLst>
              <a:ext uri="{FF2B5EF4-FFF2-40B4-BE49-F238E27FC236}">
                <a16:creationId xmlns:a16="http://schemas.microsoft.com/office/drawing/2014/main" id="{A3A55DAE-6ACE-454F-8681-3BC13B442CAA}"/>
              </a:ext>
            </a:extLst>
          </p:cNvPr>
          <p:cNvSpPr>
            <a:spLocks noGrp="1"/>
          </p:cNvSpPr>
          <p:nvPr>
            <p:ph idx="26"/>
          </p:nvPr>
        </p:nvSpPr>
        <p:spPr>
          <a:xfrm>
            <a:off x="431800" y="3089910"/>
            <a:ext cx="2592000" cy="1512000"/>
          </a:xfrm>
        </p:spPr>
        <p:txBody>
          <a:bodyPr>
            <a:noAutofit/>
          </a:bodyPr>
          <a:lstStyle>
            <a:lvl1pPr marL="158400" indent="-158400">
              <a:defRPr sz="900"/>
            </a:lvl1pPr>
            <a:lvl2pPr marL="342000" indent="-158400">
              <a:buFont typeface="Lucida Grande"/>
              <a:buChar char="-"/>
              <a:defRPr sz="900"/>
            </a:lvl2pPr>
            <a:lvl3pPr marL="504000" indent="-158400">
              <a:defRPr sz="900"/>
            </a:lvl3pPr>
            <a:lvl4pPr marL="0" indent="0">
              <a:spcBef>
                <a:spcPts val="600"/>
              </a:spcBef>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8" name="Content Placeholder 2">
            <a:extLst>
              <a:ext uri="{FF2B5EF4-FFF2-40B4-BE49-F238E27FC236}">
                <a16:creationId xmlns:a16="http://schemas.microsoft.com/office/drawing/2014/main" id="{4C0660B2-C1AE-6049-98DC-6133E7C03B13}"/>
              </a:ext>
            </a:extLst>
          </p:cNvPr>
          <p:cNvSpPr>
            <a:spLocks noGrp="1"/>
          </p:cNvSpPr>
          <p:nvPr>
            <p:ph idx="27"/>
          </p:nvPr>
        </p:nvSpPr>
        <p:spPr>
          <a:xfrm>
            <a:off x="3287580" y="1276350"/>
            <a:ext cx="5410800" cy="1512000"/>
          </a:xfrm>
        </p:spPr>
        <p:txBody>
          <a:bodyPr>
            <a:noAutofit/>
          </a:bodyPr>
          <a:lstStyle>
            <a:lvl1pPr marL="158400" indent="-158400">
              <a:defRPr sz="900"/>
            </a:lvl1pPr>
            <a:lvl2pPr marL="342000" indent="-158400">
              <a:buFont typeface="Lucida Grande"/>
              <a:buChar char="-"/>
              <a:defRPr sz="900"/>
            </a:lvl2pPr>
            <a:lvl3pPr marL="504000" indent="-158400">
              <a:defRPr sz="900"/>
            </a:lvl3pPr>
            <a:lvl4pPr marL="0" indent="0">
              <a:spcBef>
                <a:spcPts val="600"/>
              </a:spcBef>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9" name="Content Placeholder 2">
            <a:extLst>
              <a:ext uri="{FF2B5EF4-FFF2-40B4-BE49-F238E27FC236}">
                <a16:creationId xmlns:a16="http://schemas.microsoft.com/office/drawing/2014/main" id="{70C624E3-8B00-434F-AD72-04C59F22CFE3}"/>
              </a:ext>
            </a:extLst>
          </p:cNvPr>
          <p:cNvSpPr>
            <a:spLocks noGrp="1"/>
          </p:cNvSpPr>
          <p:nvPr>
            <p:ph idx="28"/>
          </p:nvPr>
        </p:nvSpPr>
        <p:spPr>
          <a:xfrm>
            <a:off x="3287580" y="3089910"/>
            <a:ext cx="5410800" cy="1512000"/>
          </a:xfrm>
        </p:spPr>
        <p:txBody>
          <a:bodyPr>
            <a:noAutofit/>
          </a:bodyPr>
          <a:lstStyle>
            <a:lvl1pPr marL="158400" indent="-158400">
              <a:defRPr sz="900"/>
            </a:lvl1pPr>
            <a:lvl2pPr marL="342000" indent="-158400">
              <a:buFont typeface="Lucida Grande"/>
              <a:buChar char="-"/>
              <a:defRPr sz="900"/>
            </a:lvl2pPr>
            <a:lvl3pPr marL="504000" indent="-158400">
              <a:defRPr sz="900"/>
            </a:lvl3pPr>
            <a:lvl4pPr marL="0" indent="0">
              <a:spcBef>
                <a:spcPts val="600"/>
              </a:spcBef>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6055402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Col_4_Row_9pt_Icon/text">
    <p:spTree>
      <p:nvGrpSpPr>
        <p:cNvPr id="1" name=""/>
        <p:cNvGrpSpPr/>
        <p:nvPr/>
      </p:nvGrpSpPr>
      <p:grpSpPr>
        <a:xfrm>
          <a:off x="0" y="0"/>
          <a:ext cx="0" cy="0"/>
          <a:chOff x="0" y="0"/>
          <a:chExt cx="0" cy="0"/>
        </a:xfrm>
      </p:grpSpPr>
      <p:sp>
        <p:nvSpPr>
          <p:cNvPr id="8" name="Content Placeholder 2"/>
          <p:cNvSpPr>
            <a:spLocks noGrp="1"/>
          </p:cNvSpPr>
          <p:nvPr>
            <p:ph idx="13"/>
          </p:nvPr>
        </p:nvSpPr>
        <p:spPr>
          <a:xfrm>
            <a:off x="431800" y="1276350"/>
            <a:ext cx="966788" cy="651519"/>
          </a:xfrm>
        </p:spPr>
        <p:txBody>
          <a:bodyPr>
            <a:noAutofit/>
          </a:bodyPr>
          <a:lstStyle>
            <a:lvl1pPr marL="162000" indent="-158400">
              <a:defRPr sz="900"/>
            </a:lvl1pPr>
            <a:lvl2pPr marL="358650" indent="-171450">
              <a:buFont typeface="Lucida Grande"/>
              <a:buChar char="-"/>
              <a:defRPr sz="900"/>
            </a:lvl2pPr>
            <a:lvl3pPr marL="532800" indent="-158400">
              <a:defRPr sz="900"/>
            </a:lvl3pPr>
            <a:lvl4pPr marL="0" indent="0">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1" name="Content Placeholder 2">
            <a:extLst>
              <a:ext uri="{FF2B5EF4-FFF2-40B4-BE49-F238E27FC236}">
                <a16:creationId xmlns:a16="http://schemas.microsoft.com/office/drawing/2014/main" id="{46E13200-BDA2-824D-9BFA-664BBF864E26}"/>
              </a:ext>
            </a:extLst>
          </p:cNvPr>
          <p:cNvSpPr>
            <a:spLocks noGrp="1"/>
          </p:cNvSpPr>
          <p:nvPr>
            <p:ph idx="28"/>
          </p:nvPr>
        </p:nvSpPr>
        <p:spPr>
          <a:xfrm>
            <a:off x="1583462" y="1287641"/>
            <a:ext cx="2921213" cy="651519"/>
          </a:xfrm>
        </p:spPr>
        <p:txBody>
          <a:bodyPr>
            <a:noAutofit/>
          </a:bodyPr>
          <a:lstStyle>
            <a:lvl1pPr marL="162000" indent="-158400">
              <a:defRPr sz="900"/>
            </a:lvl1pPr>
            <a:lvl2pPr marL="358650" indent="-171450">
              <a:buFont typeface="Lucida Grande"/>
              <a:buChar char="-"/>
              <a:defRPr sz="900"/>
            </a:lvl2pPr>
            <a:lvl3pPr marL="532800" indent="-158400">
              <a:defRPr sz="900"/>
            </a:lvl3pPr>
            <a:lvl4pPr marL="0" indent="0">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5" name="Content Placeholder 2">
            <a:extLst>
              <a:ext uri="{FF2B5EF4-FFF2-40B4-BE49-F238E27FC236}">
                <a16:creationId xmlns:a16="http://schemas.microsoft.com/office/drawing/2014/main" id="{F341B925-B0EF-4A43-86ED-4E5C96BA1964}"/>
              </a:ext>
            </a:extLst>
          </p:cNvPr>
          <p:cNvSpPr>
            <a:spLocks noGrp="1"/>
          </p:cNvSpPr>
          <p:nvPr>
            <p:ph idx="40"/>
          </p:nvPr>
        </p:nvSpPr>
        <p:spPr>
          <a:xfrm>
            <a:off x="431800" y="2166714"/>
            <a:ext cx="966788" cy="651519"/>
          </a:xfrm>
        </p:spPr>
        <p:txBody>
          <a:bodyPr>
            <a:noAutofit/>
          </a:bodyPr>
          <a:lstStyle>
            <a:lvl1pPr marL="162000" indent="-158400">
              <a:defRPr sz="900"/>
            </a:lvl1pPr>
            <a:lvl2pPr marL="358650" indent="-171450">
              <a:buFont typeface="Lucida Grande"/>
              <a:buChar char="-"/>
              <a:defRPr sz="900"/>
            </a:lvl2pPr>
            <a:lvl3pPr marL="532800" indent="-158400">
              <a:defRPr sz="900"/>
            </a:lvl3pPr>
            <a:lvl4pPr marL="0" indent="0">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6" name="Content Placeholder 2">
            <a:extLst>
              <a:ext uri="{FF2B5EF4-FFF2-40B4-BE49-F238E27FC236}">
                <a16:creationId xmlns:a16="http://schemas.microsoft.com/office/drawing/2014/main" id="{023D58A8-8C92-0C49-801F-A913929650AD}"/>
              </a:ext>
            </a:extLst>
          </p:cNvPr>
          <p:cNvSpPr>
            <a:spLocks noGrp="1"/>
          </p:cNvSpPr>
          <p:nvPr>
            <p:ph idx="41"/>
          </p:nvPr>
        </p:nvSpPr>
        <p:spPr>
          <a:xfrm>
            <a:off x="1583462" y="2173080"/>
            <a:ext cx="2921213" cy="651519"/>
          </a:xfrm>
        </p:spPr>
        <p:txBody>
          <a:bodyPr>
            <a:noAutofit/>
          </a:bodyPr>
          <a:lstStyle>
            <a:lvl1pPr marL="162000" indent="-158400">
              <a:defRPr sz="900"/>
            </a:lvl1pPr>
            <a:lvl2pPr marL="358650" indent="-171450">
              <a:buFont typeface="Lucida Grande"/>
              <a:buChar char="-"/>
              <a:defRPr sz="900"/>
            </a:lvl2pPr>
            <a:lvl3pPr marL="532800" indent="-158400">
              <a:defRPr sz="900"/>
            </a:lvl3pPr>
            <a:lvl4pPr marL="0" indent="0">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7" name="Content Placeholder 2">
            <a:extLst>
              <a:ext uri="{FF2B5EF4-FFF2-40B4-BE49-F238E27FC236}">
                <a16:creationId xmlns:a16="http://schemas.microsoft.com/office/drawing/2014/main" id="{00206165-EDCF-5F40-9778-0462C51EEFE3}"/>
              </a:ext>
            </a:extLst>
          </p:cNvPr>
          <p:cNvSpPr>
            <a:spLocks noGrp="1"/>
          </p:cNvSpPr>
          <p:nvPr>
            <p:ph idx="42"/>
          </p:nvPr>
        </p:nvSpPr>
        <p:spPr>
          <a:xfrm>
            <a:off x="431800" y="3057078"/>
            <a:ext cx="966788" cy="651519"/>
          </a:xfrm>
        </p:spPr>
        <p:txBody>
          <a:bodyPr>
            <a:noAutofit/>
          </a:bodyPr>
          <a:lstStyle>
            <a:lvl1pPr marL="162000" indent="-158400">
              <a:defRPr sz="900"/>
            </a:lvl1pPr>
            <a:lvl2pPr marL="358650" indent="-171450">
              <a:buFont typeface="Lucida Grande"/>
              <a:buChar char="-"/>
              <a:defRPr sz="900"/>
            </a:lvl2pPr>
            <a:lvl3pPr marL="532800" indent="-158400">
              <a:defRPr sz="900"/>
            </a:lvl3pPr>
            <a:lvl4pPr marL="0" indent="0">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8" name="Content Placeholder 2">
            <a:extLst>
              <a:ext uri="{FF2B5EF4-FFF2-40B4-BE49-F238E27FC236}">
                <a16:creationId xmlns:a16="http://schemas.microsoft.com/office/drawing/2014/main" id="{9749112F-B303-9941-B279-1692521DD9BF}"/>
              </a:ext>
            </a:extLst>
          </p:cNvPr>
          <p:cNvSpPr>
            <a:spLocks noGrp="1"/>
          </p:cNvSpPr>
          <p:nvPr>
            <p:ph idx="43"/>
          </p:nvPr>
        </p:nvSpPr>
        <p:spPr>
          <a:xfrm>
            <a:off x="1583462" y="3058519"/>
            <a:ext cx="2921213" cy="651519"/>
          </a:xfrm>
        </p:spPr>
        <p:txBody>
          <a:bodyPr>
            <a:noAutofit/>
          </a:bodyPr>
          <a:lstStyle>
            <a:lvl1pPr marL="162000" indent="-158400">
              <a:defRPr sz="900"/>
            </a:lvl1pPr>
            <a:lvl2pPr marL="358650" indent="-171450">
              <a:buFont typeface="Lucida Grande"/>
              <a:buChar char="-"/>
              <a:defRPr sz="900"/>
            </a:lvl2pPr>
            <a:lvl3pPr marL="532800" indent="-158400">
              <a:defRPr sz="900"/>
            </a:lvl3pPr>
            <a:lvl4pPr marL="0" indent="0">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9" name="Content Placeholder 2">
            <a:extLst>
              <a:ext uri="{FF2B5EF4-FFF2-40B4-BE49-F238E27FC236}">
                <a16:creationId xmlns:a16="http://schemas.microsoft.com/office/drawing/2014/main" id="{D7BE023A-EC51-5940-BA68-7AB9A2AFCC29}"/>
              </a:ext>
            </a:extLst>
          </p:cNvPr>
          <p:cNvSpPr>
            <a:spLocks noGrp="1"/>
          </p:cNvSpPr>
          <p:nvPr>
            <p:ph idx="44"/>
          </p:nvPr>
        </p:nvSpPr>
        <p:spPr>
          <a:xfrm>
            <a:off x="431800" y="3947443"/>
            <a:ext cx="966788" cy="651519"/>
          </a:xfrm>
        </p:spPr>
        <p:txBody>
          <a:bodyPr>
            <a:noAutofit/>
          </a:bodyPr>
          <a:lstStyle>
            <a:lvl1pPr marL="162000" indent="-158400">
              <a:defRPr sz="900"/>
            </a:lvl1pPr>
            <a:lvl2pPr marL="358650" indent="-171450">
              <a:buFont typeface="Lucida Grande"/>
              <a:buChar char="-"/>
              <a:defRPr sz="900"/>
            </a:lvl2pPr>
            <a:lvl3pPr marL="532800" indent="-158400">
              <a:defRPr sz="900"/>
            </a:lvl3pPr>
            <a:lvl4pPr marL="0" indent="0">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0" name="Content Placeholder 2">
            <a:extLst>
              <a:ext uri="{FF2B5EF4-FFF2-40B4-BE49-F238E27FC236}">
                <a16:creationId xmlns:a16="http://schemas.microsoft.com/office/drawing/2014/main" id="{4BF71DCA-C862-0C4C-A579-912F51C4DB6A}"/>
              </a:ext>
            </a:extLst>
          </p:cNvPr>
          <p:cNvSpPr>
            <a:spLocks noGrp="1"/>
          </p:cNvSpPr>
          <p:nvPr>
            <p:ph idx="45"/>
          </p:nvPr>
        </p:nvSpPr>
        <p:spPr>
          <a:xfrm>
            <a:off x="1583462" y="3943959"/>
            <a:ext cx="2921213" cy="651519"/>
          </a:xfrm>
        </p:spPr>
        <p:txBody>
          <a:bodyPr>
            <a:noAutofit/>
          </a:bodyPr>
          <a:lstStyle>
            <a:lvl1pPr marL="162000" indent="-158400">
              <a:defRPr sz="900"/>
            </a:lvl1pPr>
            <a:lvl2pPr marL="358650" indent="-171450">
              <a:buFont typeface="Lucida Grande"/>
              <a:buChar char="-"/>
              <a:defRPr sz="900"/>
            </a:lvl2pPr>
            <a:lvl3pPr marL="532800" indent="-158400">
              <a:defRPr sz="900"/>
            </a:lvl3pPr>
            <a:lvl4pPr marL="0" indent="0">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9" name="Footer Placeholder 4">
            <a:extLst>
              <a:ext uri="{FF2B5EF4-FFF2-40B4-BE49-F238E27FC236}">
                <a16:creationId xmlns:a16="http://schemas.microsoft.com/office/drawing/2014/main" id="{6A1476C4-61D2-CF48-8ACE-E434E5EA5C84}"/>
              </a:ext>
            </a:extLst>
          </p:cNvPr>
          <p:cNvSpPr>
            <a:spLocks noGrp="1"/>
          </p:cNvSpPr>
          <p:nvPr>
            <p:ph type="ftr" sz="quarter" idx="54"/>
          </p:nvPr>
        </p:nvSpPr>
        <p:spPr/>
        <p:txBody>
          <a:bodyPr/>
          <a:lstStyle>
            <a:lvl1pPr>
              <a:defRPr/>
            </a:lvl1pPr>
          </a:lstStyle>
          <a:p>
            <a:pPr>
              <a:defRPr/>
            </a:pPr>
            <a:r>
              <a:rPr lang="en-US"/>
              <a:t>Footer</a:t>
            </a:r>
            <a:endParaRPr lang="en-US" dirty="0"/>
          </a:p>
        </p:txBody>
      </p:sp>
      <p:sp>
        <p:nvSpPr>
          <p:cNvPr id="20" name="Slide Number Placeholder 5">
            <a:extLst>
              <a:ext uri="{FF2B5EF4-FFF2-40B4-BE49-F238E27FC236}">
                <a16:creationId xmlns:a16="http://schemas.microsoft.com/office/drawing/2014/main" id="{EAC7BFEE-0B55-D34E-B399-DD095B9B7221}"/>
              </a:ext>
            </a:extLst>
          </p:cNvPr>
          <p:cNvSpPr>
            <a:spLocks noGrp="1"/>
          </p:cNvSpPr>
          <p:nvPr>
            <p:ph type="sldNum" sz="quarter" idx="55"/>
          </p:nvPr>
        </p:nvSpPr>
        <p:spPr/>
        <p:txBody>
          <a:bodyPr/>
          <a:lstStyle>
            <a:lvl1pPr>
              <a:defRPr/>
            </a:lvl1pPr>
          </a:lstStyle>
          <a:p>
            <a:pPr>
              <a:defRPr/>
            </a:pPr>
            <a:fld id="{E71ED41D-0593-524B-84BA-56452DEDE322}" type="slidenum">
              <a:rPr lang="en-US" altLang="en-US" smtClean="0"/>
              <a:pPr>
                <a:defRPr/>
              </a:pPr>
              <a:t>‹#›</a:t>
            </a:fld>
            <a:endParaRPr lang="en-US" altLang="en-US" dirty="0"/>
          </a:p>
        </p:txBody>
      </p:sp>
      <p:sp>
        <p:nvSpPr>
          <p:cNvPr id="22" name="Date Placeholder 3">
            <a:extLst>
              <a:ext uri="{FF2B5EF4-FFF2-40B4-BE49-F238E27FC236}">
                <a16:creationId xmlns:a16="http://schemas.microsoft.com/office/drawing/2014/main" id="{EFF00832-0EB0-F84A-80DA-A44AACDC1061}"/>
              </a:ext>
            </a:extLst>
          </p:cNvPr>
          <p:cNvSpPr>
            <a:spLocks noGrp="1"/>
          </p:cNvSpPr>
          <p:nvPr>
            <p:ph type="dt" sz="half" idx="56"/>
          </p:nvPr>
        </p:nvSpPr>
        <p:spPr/>
        <p:txBody>
          <a:bodyPr/>
          <a:lstStyle>
            <a:lvl1pPr>
              <a:defRPr/>
            </a:lvl1pPr>
          </a:lstStyle>
          <a:p>
            <a:pPr>
              <a:defRPr/>
            </a:pPr>
            <a:fld id="{9469F53C-6459-E744-A4A7-9C7941BC105F}" type="datetime1">
              <a:rPr lang="en-AU" altLang="en-US" smtClean="0"/>
              <a:pPr>
                <a:defRPr/>
              </a:pPr>
              <a:t>11/9/19</a:t>
            </a:fld>
            <a:endParaRPr lang="en-US" altLang="en-US" dirty="0"/>
          </a:p>
        </p:txBody>
      </p:sp>
      <p:sp>
        <p:nvSpPr>
          <p:cNvPr id="23" name="Title 1">
            <a:extLst>
              <a:ext uri="{FF2B5EF4-FFF2-40B4-BE49-F238E27FC236}">
                <a16:creationId xmlns:a16="http://schemas.microsoft.com/office/drawing/2014/main" id="{9E271BE7-9944-2E4F-962B-64BA3F55E1CD}"/>
              </a:ext>
            </a:extLst>
          </p:cNvPr>
          <p:cNvSpPr>
            <a:spLocks noGrp="1"/>
          </p:cNvSpPr>
          <p:nvPr>
            <p:ph type="title"/>
          </p:nvPr>
        </p:nvSpPr>
        <p:spPr>
          <a:xfrm>
            <a:off x="431800" y="273844"/>
            <a:ext cx="8266580" cy="994172"/>
          </a:xfrm>
        </p:spPr>
        <p:txBody>
          <a:bodyPr lIns="0" tIns="0" rIns="0" bIns="0" anchor="t"/>
          <a:lstStyle>
            <a:lvl1pPr algn="l">
              <a:defRPr/>
            </a:lvl1pPr>
          </a:lstStyle>
          <a:p>
            <a:r>
              <a:rPr lang="en-GB"/>
              <a:t>Click to edit Master title style</a:t>
            </a:r>
            <a:endParaRPr lang="en-US" dirty="0"/>
          </a:p>
        </p:txBody>
      </p:sp>
      <p:sp>
        <p:nvSpPr>
          <p:cNvPr id="24" name="Content Placeholder 2">
            <a:extLst>
              <a:ext uri="{FF2B5EF4-FFF2-40B4-BE49-F238E27FC236}">
                <a16:creationId xmlns:a16="http://schemas.microsoft.com/office/drawing/2014/main" id="{23F886FC-D1D0-BE49-A9D0-0C974AA0FD3E}"/>
              </a:ext>
            </a:extLst>
          </p:cNvPr>
          <p:cNvSpPr>
            <a:spLocks noGrp="1"/>
          </p:cNvSpPr>
          <p:nvPr>
            <p:ph idx="57"/>
          </p:nvPr>
        </p:nvSpPr>
        <p:spPr>
          <a:xfrm>
            <a:off x="4638040" y="1276350"/>
            <a:ext cx="966788" cy="651519"/>
          </a:xfrm>
        </p:spPr>
        <p:txBody>
          <a:bodyPr>
            <a:noAutofit/>
          </a:bodyPr>
          <a:lstStyle>
            <a:lvl1pPr marL="162000" indent="-158400">
              <a:defRPr sz="900"/>
            </a:lvl1pPr>
            <a:lvl2pPr marL="358650" indent="-171450">
              <a:buFont typeface="Lucida Grande"/>
              <a:buChar char="-"/>
              <a:defRPr sz="900"/>
            </a:lvl2pPr>
            <a:lvl3pPr marL="532800" indent="-158400">
              <a:defRPr sz="900"/>
            </a:lvl3pPr>
            <a:lvl4pPr marL="0" indent="0">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5" name="Content Placeholder 2">
            <a:extLst>
              <a:ext uri="{FF2B5EF4-FFF2-40B4-BE49-F238E27FC236}">
                <a16:creationId xmlns:a16="http://schemas.microsoft.com/office/drawing/2014/main" id="{58EAF889-BA4E-2642-831E-1DE0FBD8DF70}"/>
              </a:ext>
            </a:extLst>
          </p:cNvPr>
          <p:cNvSpPr>
            <a:spLocks noGrp="1"/>
          </p:cNvSpPr>
          <p:nvPr>
            <p:ph idx="58"/>
          </p:nvPr>
        </p:nvSpPr>
        <p:spPr>
          <a:xfrm>
            <a:off x="5789702" y="1287641"/>
            <a:ext cx="2921213" cy="651519"/>
          </a:xfrm>
        </p:spPr>
        <p:txBody>
          <a:bodyPr>
            <a:noAutofit/>
          </a:bodyPr>
          <a:lstStyle>
            <a:lvl1pPr marL="162000" indent="-158400">
              <a:defRPr sz="900"/>
            </a:lvl1pPr>
            <a:lvl2pPr marL="358650" indent="-171450">
              <a:buFont typeface="Lucida Grande"/>
              <a:buChar char="-"/>
              <a:defRPr sz="900"/>
            </a:lvl2pPr>
            <a:lvl3pPr marL="532800" indent="-158400">
              <a:defRPr sz="900"/>
            </a:lvl3pPr>
            <a:lvl4pPr marL="0" indent="0">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6" name="Content Placeholder 2">
            <a:extLst>
              <a:ext uri="{FF2B5EF4-FFF2-40B4-BE49-F238E27FC236}">
                <a16:creationId xmlns:a16="http://schemas.microsoft.com/office/drawing/2014/main" id="{B189DE39-BCFD-4449-9A6F-E643C76DCBDF}"/>
              </a:ext>
            </a:extLst>
          </p:cNvPr>
          <p:cNvSpPr>
            <a:spLocks noGrp="1"/>
          </p:cNvSpPr>
          <p:nvPr>
            <p:ph idx="59"/>
          </p:nvPr>
        </p:nvSpPr>
        <p:spPr>
          <a:xfrm>
            <a:off x="4638040" y="2166714"/>
            <a:ext cx="966788" cy="651519"/>
          </a:xfrm>
        </p:spPr>
        <p:txBody>
          <a:bodyPr>
            <a:noAutofit/>
          </a:bodyPr>
          <a:lstStyle>
            <a:lvl1pPr marL="162000" indent="-158400">
              <a:defRPr sz="900"/>
            </a:lvl1pPr>
            <a:lvl2pPr marL="358650" indent="-171450">
              <a:buFont typeface="Lucida Grande"/>
              <a:buChar char="-"/>
              <a:defRPr sz="900"/>
            </a:lvl2pPr>
            <a:lvl3pPr marL="532800" indent="-158400">
              <a:defRPr sz="900"/>
            </a:lvl3pPr>
            <a:lvl4pPr marL="0" indent="0">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7" name="Content Placeholder 2">
            <a:extLst>
              <a:ext uri="{FF2B5EF4-FFF2-40B4-BE49-F238E27FC236}">
                <a16:creationId xmlns:a16="http://schemas.microsoft.com/office/drawing/2014/main" id="{1AD7F80D-57FC-C745-9F15-CDCD186F60AF}"/>
              </a:ext>
            </a:extLst>
          </p:cNvPr>
          <p:cNvSpPr>
            <a:spLocks noGrp="1"/>
          </p:cNvSpPr>
          <p:nvPr>
            <p:ph idx="60"/>
          </p:nvPr>
        </p:nvSpPr>
        <p:spPr>
          <a:xfrm>
            <a:off x="5789702" y="2173080"/>
            <a:ext cx="2921213" cy="651519"/>
          </a:xfrm>
        </p:spPr>
        <p:txBody>
          <a:bodyPr>
            <a:noAutofit/>
          </a:bodyPr>
          <a:lstStyle>
            <a:lvl1pPr marL="162000" indent="-158400">
              <a:defRPr sz="900"/>
            </a:lvl1pPr>
            <a:lvl2pPr marL="358650" indent="-171450">
              <a:buFont typeface="Lucida Grande"/>
              <a:buChar char="-"/>
              <a:defRPr sz="900"/>
            </a:lvl2pPr>
            <a:lvl3pPr marL="532800" indent="-158400">
              <a:defRPr sz="900"/>
            </a:lvl3pPr>
            <a:lvl4pPr marL="0" indent="0">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8" name="Content Placeholder 2">
            <a:extLst>
              <a:ext uri="{FF2B5EF4-FFF2-40B4-BE49-F238E27FC236}">
                <a16:creationId xmlns:a16="http://schemas.microsoft.com/office/drawing/2014/main" id="{307FCD7A-D2FE-3E49-BC06-7FD5816B91E6}"/>
              </a:ext>
            </a:extLst>
          </p:cNvPr>
          <p:cNvSpPr>
            <a:spLocks noGrp="1"/>
          </p:cNvSpPr>
          <p:nvPr>
            <p:ph idx="61"/>
          </p:nvPr>
        </p:nvSpPr>
        <p:spPr>
          <a:xfrm>
            <a:off x="4638040" y="3057078"/>
            <a:ext cx="966788" cy="651519"/>
          </a:xfrm>
        </p:spPr>
        <p:txBody>
          <a:bodyPr>
            <a:noAutofit/>
          </a:bodyPr>
          <a:lstStyle>
            <a:lvl1pPr marL="162000" indent="-158400">
              <a:defRPr sz="900"/>
            </a:lvl1pPr>
            <a:lvl2pPr marL="358650" indent="-171450">
              <a:buFont typeface="Lucida Grande"/>
              <a:buChar char="-"/>
              <a:defRPr sz="900"/>
            </a:lvl2pPr>
            <a:lvl3pPr marL="532800" indent="-158400">
              <a:defRPr sz="900"/>
            </a:lvl3pPr>
            <a:lvl4pPr marL="0" indent="0">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9" name="Content Placeholder 2">
            <a:extLst>
              <a:ext uri="{FF2B5EF4-FFF2-40B4-BE49-F238E27FC236}">
                <a16:creationId xmlns:a16="http://schemas.microsoft.com/office/drawing/2014/main" id="{DBCFF3E5-AD3D-4943-9DD5-DDEF18D54EFB}"/>
              </a:ext>
            </a:extLst>
          </p:cNvPr>
          <p:cNvSpPr>
            <a:spLocks noGrp="1"/>
          </p:cNvSpPr>
          <p:nvPr>
            <p:ph idx="62"/>
          </p:nvPr>
        </p:nvSpPr>
        <p:spPr>
          <a:xfrm>
            <a:off x="5789702" y="3058519"/>
            <a:ext cx="2921213" cy="651519"/>
          </a:xfrm>
        </p:spPr>
        <p:txBody>
          <a:bodyPr>
            <a:noAutofit/>
          </a:bodyPr>
          <a:lstStyle>
            <a:lvl1pPr marL="162000" indent="-158400">
              <a:defRPr sz="900"/>
            </a:lvl1pPr>
            <a:lvl2pPr marL="358650" indent="-171450">
              <a:buFont typeface="Lucida Grande"/>
              <a:buChar char="-"/>
              <a:defRPr sz="900"/>
            </a:lvl2pPr>
            <a:lvl3pPr marL="532800" indent="-158400">
              <a:defRPr sz="900"/>
            </a:lvl3pPr>
            <a:lvl4pPr marL="0" indent="0">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0" name="Content Placeholder 2">
            <a:extLst>
              <a:ext uri="{FF2B5EF4-FFF2-40B4-BE49-F238E27FC236}">
                <a16:creationId xmlns:a16="http://schemas.microsoft.com/office/drawing/2014/main" id="{94116572-53F9-3C40-9017-5AF5A413EF1A}"/>
              </a:ext>
            </a:extLst>
          </p:cNvPr>
          <p:cNvSpPr>
            <a:spLocks noGrp="1"/>
          </p:cNvSpPr>
          <p:nvPr>
            <p:ph idx="63"/>
          </p:nvPr>
        </p:nvSpPr>
        <p:spPr>
          <a:xfrm>
            <a:off x="4638040" y="3947443"/>
            <a:ext cx="966788" cy="651519"/>
          </a:xfrm>
        </p:spPr>
        <p:txBody>
          <a:bodyPr>
            <a:noAutofit/>
          </a:bodyPr>
          <a:lstStyle>
            <a:lvl1pPr marL="162000" indent="-158400">
              <a:defRPr sz="900"/>
            </a:lvl1pPr>
            <a:lvl2pPr marL="358650" indent="-171450">
              <a:buFont typeface="Lucida Grande"/>
              <a:buChar char="-"/>
              <a:defRPr sz="900"/>
            </a:lvl2pPr>
            <a:lvl3pPr marL="532800" indent="-158400">
              <a:defRPr sz="900"/>
            </a:lvl3pPr>
            <a:lvl4pPr marL="0" indent="0">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1" name="Content Placeholder 2">
            <a:extLst>
              <a:ext uri="{FF2B5EF4-FFF2-40B4-BE49-F238E27FC236}">
                <a16:creationId xmlns:a16="http://schemas.microsoft.com/office/drawing/2014/main" id="{38BD0FC4-889C-094E-95E9-928D2ECBBFE3}"/>
              </a:ext>
            </a:extLst>
          </p:cNvPr>
          <p:cNvSpPr>
            <a:spLocks noGrp="1"/>
          </p:cNvSpPr>
          <p:nvPr>
            <p:ph idx="64"/>
          </p:nvPr>
        </p:nvSpPr>
        <p:spPr>
          <a:xfrm>
            <a:off x="5789702" y="3943959"/>
            <a:ext cx="2921213" cy="651519"/>
          </a:xfrm>
        </p:spPr>
        <p:txBody>
          <a:bodyPr>
            <a:noAutofit/>
          </a:bodyPr>
          <a:lstStyle>
            <a:lvl1pPr marL="162000" indent="-158400">
              <a:defRPr sz="900"/>
            </a:lvl1pPr>
            <a:lvl2pPr marL="358650" indent="-171450">
              <a:buFont typeface="Lucida Grande"/>
              <a:buChar char="-"/>
              <a:defRPr sz="900"/>
            </a:lvl2pPr>
            <a:lvl3pPr marL="532800" indent="-158400">
              <a:defRPr sz="900"/>
            </a:lvl3pPr>
            <a:lvl4pPr marL="0" indent="0">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0048761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8_Cont_9pt_4x2">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chor="t"/>
          <a:lstStyle>
            <a:lvl1pPr algn="l">
              <a:defRPr/>
            </a:lvl1pPr>
          </a:lstStyle>
          <a:p>
            <a:r>
              <a:rPr lang="en-GB"/>
              <a:t>Click to edit Master title style</a:t>
            </a:r>
            <a:endParaRPr lang="en-US" dirty="0"/>
          </a:p>
        </p:txBody>
      </p:sp>
      <p:sp>
        <p:nvSpPr>
          <p:cNvPr id="10" name="Content Placeholder 2"/>
          <p:cNvSpPr>
            <a:spLocks noGrp="1"/>
          </p:cNvSpPr>
          <p:nvPr>
            <p:ph idx="1"/>
          </p:nvPr>
        </p:nvSpPr>
        <p:spPr>
          <a:xfrm>
            <a:off x="431800" y="1276350"/>
            <a:ext cx="1944000" cy="1512000"/>
          </a:xfrm>
        </p:spPr>
        <p:txBody>
          <a:bodyPr>
            <a:normAutofit/>
          </a:bodyPr>
          <a:lstStyle>
            <a:lvl1pPr marL="158400" indent="-158400">
              <a:defRPr sz="900"/>
            </a:lvl1pPr>
            <a:lvl2pPr marL="342000" indent="-158400">
              <a:buFont typeface="Lucida Grande"/>
              <a:buChar char="-"/>
              <a:defRPr sz="900"/>
            </a:lvl2pPr>
            <a:lvl3pPr marL="504000" indent="-158400">
              <a:defRPr sz="900"/>
            </a:lvl3pPr>
            <a:lvl4pPr marL="0" indent="0">
              <a:spcBef>
                <a:spcPts val="600"/>
              </a:spcBef>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8" name="Footer Placeholder 4">
            <a:extLst>
              <a:ext uri="{FF2B5EF4-FFF2-40B4-BE49-F238E27FC236}">
                <a16:creationId xmlns:a16="http://schemas.microsoft.com/office/drawing/2014/main" id="{8F8482F1-C045-7D41-BB9A-A18BF796C565}"/>
              </a:ext>
            </a:extLst>
          </p:cNvPr>
          <p:cNvSpPr>
            <a:spLocks noGrp="1"/>
          </p:cNvSpPr>
          <p:nvPr>
            <p:ph type="ftr" sz="quarter" idx="23"/>
          </p:nvPr>
        </p:nvSpPr>
        <p:spPr/>
        <p:txBody>
          <a:bodyPr/>
          <a:lstStyle>
            <a:lvl1pPr>
              <a:defRPr/>
            </a:lvl1pPr>
          </a:lstStyle>
          <a:p>
            <a:pPr>
              <a:defRPr/>
            </a:pPr>
            <a:r>
              <a:rPr lang="en-US"/>
              <a:t>Footer</a:t>
            </a:r>
            <a:endParaRPr lang="en-US" dirty="0"/>
          </a:p>
        </p:txBody>
      </p:sp>
      <p:sp>
        <p:nvSpPr>
          <p:cNvPr id="19" name="Slide Number Placeholder 5">
            <a:extLst>
              <a:ext uri="{FF2B5EF4-FFF2-40B4-BE49-F238E27FC236}">
                <a16:creationId xmlns:a16="http://schemas.microsoft.com/office/drawing/2014/main" id="{0A89C418-BC40-8544-9BE4-30F5D680DB09}"/>
              </a:ext>
            </a:extLst>
          </p:cNvPr>
          <p:cNvSpPr>
            <a:spLocks noGrp="1"/>
          </p:cNvSpPr>
          <p:nvPr>
            <p:ph type="sldNum" sz="quarter" idx="24"/>
          </p:nvPr>
        </p:nvSpPr>
        <p:spPr/>
        <p:txBody>
          <a:bodyPr/>
          <a:lstStyle>
            <a:lvl1pPr>
              <a:defRPr/>
            </a:lvl1pPr>
          </a:lstStyle>
          <a:p>
            <a:pPr>
              <a:defRPr/>
            </a:pPr>
            <a:fld id="{C2C1CD4F-1AF2-3D49-BEEA-BE983D34D611}" type="slidenum">
              <a:rPr lang="en-US" altLang="en-US" smtClean="0"/>
              <a:pPr>
                <a:defRPr/>
              </a:pPr>
              <a:t>‹#›</a:t>
            </a:fld>
            <a:endParaRPr lang="en-US" altLang="en-US" dirty="0"/>
          </a:p>
        </p:txBody>
      </p:sp>
      <p:sp>
        <p:nvSpPr>
          <p:cNvPr id="20" name="Date Placeholder 3">
            <a:extLst>
              <a:ext uri="{FF2B5EF4-FFF2-40B4-BE49-F238E27FC236}">
                <a16:creationId xmlns:a16="http://schemas.microsoft.com/office/drawing/2014/main" id="{3C7A60B8-5D17-8E47-A407-AED0A2464B66}"/>
              </a:ext>
            </a:extLst>
          </p:cNvPr>
          <p:cNvSpPr>
            <a:spLocks noGrp="1"/>
          </p:cNvSpPr>
          <p:nvPr>
            <p:ph type="dt" sz="half" idx="25"/>
          </p:nvPr>
        </p:nvSpPr>
        <p:spPr/>
        <p:txBody>
          <a:bodyPr/>
          <a:lstStyle>
            <a:lvl1pPr>
              <a:defRPr/>
            </a:lvl1pPr>
          </a:lstStyle>
          <a:p>
            <a:pPr>
              <a:defRPr/>
            </a:pPr>
            <a:fld id="{30C61EDD-04C3-CF47-8A68-E38184A6321C}" type="datetime1">
              <a:rPr lang="en-AU" altLang="en-US" smtClean="0"/>
              <a:pPr>
                <a:defRPr/>
              </a:pPr>
              <a:t>11/9/19</a:t>
            </a:fld>
            <a:endParaRPr lang="en-US" altLang="en-US" dirty="0"/>
          </a:p>
        </p:txBody>
      </p:sp>
      <p:sp>
        <p:nvSpPr>
          <p:cNvPr id="21" name="Content Placeholder 2">
            <a:extLst>
              <a:ext uri="{FF2B5EF4-FFF2-40B4-BE49-F238E27FC236}">
                <a16:creationId xmlns:a16="http://schemas.microsoft.com/office/drawing/2014/main" id="{97A61A19-F4FA-C640-AB61-F28F641B1A05}"/>
              </a:ext>
            </a:extLst>
          </p:cNvPr>
          <p:cNvSpPr>
            <a:spLocks noGrp="1"/>
          </p:cNvSpPr>
          <p:nvPr>
            <p:ph idx="26"/>
          </p:nvPr>
        </p:nvSpPr>
        <p:spPr>
          <a:xfrm>
            <a:off x="431800" y="3089910"/>
            <a:ext cx="1944000" cy="1512000"/>
          </a:xfrm>
        </p:spPr>
        <p:txBody>
          <a:bodyPr>
            <a:normAutofit/>
          </a:bodyPr>
          <a:lstStyle>
            <a:lvl1pPr marL="158400" indent="-158400">
              <a:defRPr sz="900"/>
            </a:lvl1pPr>
            <a:lvl2pPr marL="342000" indent="-158400">
              <a:buFont typeface="Lucida Grande"/>
              <a:buChar char="-"/>
              <a:defRPr sz="900"/>
            </a:lvl2pPr>
            <a:lvl3pPr marL="504000" indent="-158400">
              <a:defRPr sz="900"/>
            </a:lvl3pPr>
            <a:lvl4pPr marL="0" indent="0">
              <a:spcBef>
                <a:spcPts val="600"/>
              </a:spcBef>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2" name="Content Placeholder 2">
            <a:extLst>
              <a:ext uri="{FF2B5EF4-FFF2-40B4-BE49-F238E27FC236}">
                <a16:creationId xmlns:a16="http://schemas.microsoft.com/office/drawing/2014/main" id="{50379292-21AA-9E4B-81F4-FE47017D5B2A}"/>
              </a:ext>
            </a:extLst>
          </p:cNvPr>
          <p:cNvSpPr>
            <a:spLocks noGrp="1"/>
          </p:cNvSpPr>
          <p:nvPr>
            <p:ph idx="27"/>
          </p:nvPr>
        </p:nvSpPr>
        <p:spPr>
          <a:xfrm>
            <a:off x="2540000" y="1276350"/>
            <a:ext cx="1944000" cy="1512000"/>
          </a:xfrm>
        </p:spPr>
        <p:txBody>
          <a:bodyPr>
            <a:normAutofit/>
          </a:bodyPr>
          <a:lstStyle>
            <a:lvl1pPr marL="158400" indent="-158400">
              <a:defRPr sz="900"/>
            </a:lvl1pPr>
            <a:lvl2pPr marL="342000" indent="-158400">
              <a:buFont typeface="Lucida Grande"/>
              <a:buChar char="-"/>
              <a:defRPr sz="900"/>
            </a:lvl2pPr>
            <a:lvl3pPr marL="504000" indent="-158400">
              <a:defRPr sz="900"/>
            </a:lvl3pPr>
            <a:lvl4pPr marL="0" indent="0">
              <a:spcBef>
                <a:spcPts val="600"/>
              </a:spcBef>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3" name="Content Placeholder 2">
            <a:extLst>
              <a:ext uri="{FF2B5EF4-FFF2-40B4-BE49-F238E27FC236}">
                <a16:creationId xmlns:a16="http://schemas.microsoft.com/office/drawing/2014/main" id="{9B7E6033-1B9F-3D41-8EEC-F7EA2AF423C5}"/>
              </a:ext>
            </a:extLst>
          </p:cNvPr>
          <p:cNvSpPr>
            <a:spLocks noGrp="1"/>
          </p:cNvSpPr>
          <p:nvPr>
            <p:ph idx="28"/>
          </p:nvPr>
        </p:nvSpPr>
        <p:spPr>
          <a:xfrm>
            <a:off x="2540000" y="3089910"/>
            <a:ext cx="1944000" cy="1512000"/>
          </a:xfrm>
        </p:spPr>
        <p:txBody>
          <a:bodyPr>
            <a:normAutofit/>
          </a:bodyPr>
          <a:lstStyle>
            <a:lvl1pPr marL="158400" indent="-158400">
              <a:defRPr sz="900"/>
            </a:lvl1pPr>
            <a:lvl2pPr marL="342000" indent="-158400">
              <a:buFont typeface="Lucida Grande"/>
              <a:buChar char="-"/>
              <a:defRPr sz="900"/>
            </a:lvl2pPr>
            <a:lvl3pPr marL="504000" indent="-158400">
              <a:defRPr sz="900"/>
            </a:lvl3pPr>
            <a:lvl4pPr marL="0" indent="0">
              <a:spcBef>
                <a:spcPts val="600"/>
              </a:spcBef>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4" name="Content Placeholder 2">
            <a:extLst>
              <a:ext uri="{FF2B5EF4-FFF2-40B4-BE49-F238E27FC236}">
                <a16:creationId xmlns:a16="http://schemas.microsoft.com/office/drawing/2014/main" id="{6D0D3127-35D7-7F47-8578-86525254F241}"/>
              </a:ext>
            </a:extLst>
          </p:cNvPr>
          <p:cNvSpPr>
            <a:spLocks noGrp="1"/>
          </p:cNvSpPr>
          <p:nvPr>
            <p:ph idx="29"/>
          </p:nvPr>
        </p:nvSpPr>
        <p:spPr>
          <a:xfrm>
            <a:off x="4648200" y="1276350"/>
            <a:ext cx="1944000" cy="1512000"/>
          </a:xfrm>
        </p:spPr>
        <p:txBody>
          <a:bodyPr>
            <a:normAutofit/>
          </a:bodyPr>
          <a:lstStyle>
            <a:lvl1pPr marL="158400" indent="-158400">
              <a:defRPr sz="900"/>
            </a:lvl1pPr>
            <a:lvl2pPr marL="342000" indent="-158400">
              <a:buFont typeface="Lucida Grande"/>
              <a:buChar char="-"/>
              <a:defRPr sz="900"/>
            </a:lvl2pPr>
            <a:lvl3pPr marL="504000" indent="-158400">
              <a:defRPr sz="900"/>
            </a:lvl3pPr>
            <a:lvl4pPr marL="0" indent="0">
              <a:spcBef>
                <a:spcPts val="600"/>
              </a:spcBef>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5" name="Content Placeholder 2">
            <a:extLst>
              <a:ext uri="{FF2B5EF4-FFF2-40B4-BE49-F238E27FC236}">
                <a16:creationId xmlns:a16="http://schemas.microsoft.com/office/drawing/2014/main" id="{D7614ECD-CD1E-6348-96BB-14AF40BB642D}"/>
              </a:ext>
            </a:extLst>
          </p:cNvPr>
          <p:cNvSpPr>
            <a:spLocks noGrp="1"/>
          </p:cNvSpPr>
          <p:nvPr>
            <p:ph idx="30"/>
          </p:nvPr>
        </p:nvSpPr>
        <p:spPr>
          <a:xfrm>
            <a:off x="4648200" y="3089910"/>
            <a:ext cx="1944000" cy="1512000"/>
          </a:xfrm>
        </p:spPr>
        <p:txBody>
          <a:bodyPr>
            <a:normAutofit/>
          </a:bodyPr>
          <a:lstStyle>
            <a:lvl1pPr marL="158400" indent="-158400">
              <a:defRPr sz="900"/>
            </a:lvl1pPr>
            <a:lvl2pPr marL="342000" indent="-158400">
              <a:buFont typeface="Lucida Grande"/>
              <a:buChar char="-"/>
              <a:defRPr sz="900"/>
            </a:lvl2pPr>
            <a:lvl3pPr marL="504000" indent="-158400">
              <a:defRPr sz="900"/>
            </a:lvl3pPr>
            <a:lvl4pPr marL="0" indent="0">
              <a:spcBef>
                <a:spcPts val="600"/>
              </a:spcBef>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6" name="Content Placeholder 2">
            <a:extLst>
              <a:ext uri="{FF2B5EF4-FFF2-40B4-BE49-F238E27FC236}">
                <a16:creationId xmlns:a16="http://schemas.microsoft.com/office/drawing/2014/main" id="{A09252E8-6A81-C44D-ADD6-483A56A25671}"/>
              </a:ext>
            </a:extLst>
          </p:cNvPr>
          <p:cNvSpPr>
            <a:spLocks noGrp="1"/>
          </p:cNvSpPr>
          <p:nvPr>
            <p:ph idx="31"/>
          </p:nvPr>
        </p:nvSpPr>
        <p:spPr>
          <a:xfrm>
            <a:off x="6756400" y="1276350"/>
            <a:ext cx="1944000" cy="1512000"/>
          </a:xfrm>
        </p:spPr>
        <p:txBody>
          <a:bodyPr>
            <a:normAutofit/>
          </a:bodyPr>
          <a:lstStyle>
            <a:lvl1pPr marL="158400" indent="-158400">
              <a:defRPr sz="900"/>
            </a:lvl1pPr>
            <a:lvl2pPr marL="342000" indent="-158400">
              <a:buFont typeface="Lucida Grande"/>
              <a:buChar char="-"/>
              <a:defRPr sz="900"/>
            </a:lvl2pPr>
            <a:lvl3pPr marL="504000" indent="-158400">
              <a:defRPr sz="900"/>
            </a:lvl3pPr>
            <a:lvl4pPr marL="0" indent="0">
              <a:spcBef>
                <a:spcPts val="600"/>
              </a:spcBef>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7" name="Content Placeholder 2">
            <a:extLst>
              <a:ext uri="{FF2B5EF4-FFF2-40B4-BE49-F238E27FC236}">
                <a16:creationId xmlns:a16="http://schemas.microsoft.com/office/drawing/2014/main" id="{B0E1C74B-8D27-5D46-B6FF-04EC54F112C3}"/>
              </a:ext>
            </a:extLst>
          </p:cNvPr>
          <p:cNvSpPr>
            <a:spLocks noGrp="1"/>
          </p:cNvSpPr>
          <p:nvPr>
            <p:ph idx="32"/>
          </p:nvPr>
        </p:nvSpPr>
        <p:spPr>
          <a:xfrm>
            <a:off x="6756400" y="3089910"/>
            <a:ext cx="1944000" cy="1512000"/>
          </a:xfrm>
        </p:spPr>
        <p:txBody>
          <a:bodyPr>
            <a:normAutofit/>
          </a:bodyPr>
          <a:lstStyle>
            <a:lvl1pPr marL="158400" indent="-158400">
              <a:defRPr sz="900"/>
            </a:lvl1pPr>
            <a:lvl2pPr marL="342000" indent="-158400">
              <a:buFont typeface="Lucida Grande"/>
              <a:buChar char="-"/>
              <a:defRPr sz="900"/>
            </a:lvl2pPr>
            <a:lvl3pPr marL="504000" indent="-158400">
              <a:defRPr sz="900"/>
            </a:lvl3pPr>
            <a:lvl4pPr marL="0" indent="0">
              <a:spcBef>
                <a:spcPts val="600"/>
              </a:spcBef>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9757800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5_Col_9pt">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chor="t"/>
          <a:lstStyle>
            <a:lvl1pPr algn="l">
              <a:defRPr/>
            </a:lvl1pPr>
          </a:lstStyle>
          <a:p>
            <a:r>
              <a:rPr lang="en-GB"/>
              <a:t>Click to edit Master title style</a:t>
            </a:r>
            <a:endParaRPr lang="en-US" dirty="0"/>
          </a:p>
        </p:txBody>
      </p:sp>
      <p:sp>
        <p:nvSpPr>
          <p:cNvPr id="10" name="Content Placeholder 2"/>
          <p:cNvSpPr>
            <a:spLocks noGrp="1"/>
          </p:cNvSpPr>
          <p:nvPr>
            <p:ph idx="1"/>
          </p:nvPr>
        </p:nvSpPr>
        <p:spPr>
          <a:xfrm>
            <a:off x="461783" y="1276349"/>
            <a:ext cx="1511999" cy="3318273"/>
          </a:xfrm>
        </p:spPr>
        <p:txBody>
          <a:bodyPr>
            <a:normAutofit/>
          </a:bodyPr>
          <a:lstStyle>
            <a:lvl1pPr marL="158400" indent="-158400">
              <a:defRPr sz="900"/>
            </a:lvl1pPr>
            <a:lvl2pPr marL="342000" indent="-158400">
              <a:buFont typeface="Lucida Grande"/>
              <a:buChar char="-"/>
              <a:defRPr sz="900"/>
            </a:lvl2pPr>
            <a:lvl3pPr marL="504000" indent="-158400">
              <a:defRPr sz="900"/>
            </a:lvl3pPr>
            <a:lvl4pPr marL="0" indent="0">
              <a:spcBef>
                <a:spcPts val="600"/>
              </a:spcBef>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Content Placeholder 2"/>
          <p:cNvSpPr>
            <a:spLocks noGrp="1"/>
          </p:cNvSpPr>
          <p:nvPr>
            <p:ph idx="13"/>
          </p:nvPr>
        </p:nvSpPr>
        <p:spPr>
          <a:xfrm>
            <a:off x="2144533" y="1276349"/>
            <a:ext cx="1511999" cy="3318273"/>
          </a:xfrm>
        </p:spPr>
        <p:txBody>
          <a:bodyPr>
            <a:normAutofit/>
          </a:bodyPr>
          <a:lstStyle>
            <a:lvl1pPr marL="158400" indent="-158400">
              <a:defRPr sz="900"/>
            </a:lvl1pPr>
            <a:lvl2pPr marL="342000" indent="-158400">
              <a:buFont typeface="Lucida Grande"/>
              <a:buChar char="-"/>
              <a:defRPr sz="900"/>
            </a:lvl2pPr>
            <a:lvl3pPr marL="504000" indent="-158400">
              <a:defRPr sz="900"/>
            </a:lvl3pPr>
            <a:lvl4pPr marL="0" indent="0">
              <a:spcBef>
                <a:spcPts val="600"/>
              </a:spcBef>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2" name="Content Placeholder 2"/>
          <p:cNvSpPr>
            <a:spLocks noGrp="1"/>
          </p:cNvSpPr>
          <p:nvPr>
            <p:ph idx="14"/>
          </p:nvPr>
        </p:nvSpPr>
        <p:spPr>
          <a:xfrm>
            <a:off x="3827283" y="1276349"/>
            <a:ext cx="1511999" cy="3318273"/>
          </a:xfrm>
        </p:spPr>
        <p:txBody>
          <a:bodyPr>
            <a:normAutofit/>
          </a:bodyPr>
          <a:lstStyle>
            <a:lvl1pPr marL="158400" indent="-158400">
              <a:defRPr sz="900"/>
            </a:lvl1pPr>
            <a:lvl2pPr marL="342000" indent="-158400">
              <a:buFont typeface="Lucida Grande"/>
              <a:buChar char="-"/>
              <a:defRPr sz="900"/>
            </a:lvl2pPr>
            <a:lvl3pPr marL="504000" indent="-158400">
              <a:defRPr sz="900"/>
            </a:lvl3pPr>
            <a:lvl4pPr marL="0" indent="0">
              <a:spcBef>
                <a:spcPts val="600"/>
              </a:spcBef>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Content Placeholder 2"/>
          <p:cNvSpPr>
            <a:spLocks noGrp="1"/>
          </p:cNvSpPr>
          <p:nvPr>
            <p:ph idx="15"/>
          </p:nvPr>
        </p:nvSpPr>
        <p:spPr>
          <a:xfrm>
            <a:off x="5510033" y="1276349"/>
            <a:ext cx="1511999" cy="3318273"/>
          </a:xfrm>
        </p:spPr>
        <p:txBody>
          <a:bodyPr>
            <a:normAutofit/>
          </a:bodyPr>
          <a:lstStyle>
            <a:lvl1pPr marL="158400" indent="-158400">
              <a:defRPr sz="900"/>
            </a:lvl1pPr>
            <a:lvl2pPr marL="342000" indent="-158400">
              <a:buFont typeface="Lucida Grande"/>
              <a:buChar char="-"/>
              <a:defRPr sz="900"/>
            </a:lvl2pPr>
            <a:lvl3pPr marL="504000" indent="-158400">
              <a:defRPr sz="900"/>
            </a:lvl3pPr>
            <a:lvl4pPr marL="0" indent="0">
              <a:spcBef>
                <a:spcPts val="600"/>
              </a:spcBef>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4" name="Content Placeholder 2"/>
          <p:cNvSpPr>
            <a:spLocks noGrp="1"/>
          </p:cNvSpPr>
          <p:nvPr>
            <p:ph idx="16"/>
          </p:nvPr>
        </p:nvSpPr>
        <p:spPr>
          <a:xfrm>
            <a:off x="7192784" y="1276349"/>
            <a:ext cx="1511999" cy="3318273"/>
          </a:xfrm>
        </p:spPr>
        <p:txBody>
          <a:bodyPr>
            <a:normAutofit/>
          </a:bodyPr>
          <a:lstStyle>
            <a:lvl1pPr marL="158400" indent="-158400">
              <a:defRPr sz="900"/>
            </a:lvl1pPr>
            <a:lvl2pPr marL="342000" indent="-158400">
              <a:buFont typeface="Lucida Grande"/>
              <a:buChar char="-"/>
              <a:defRPr sz="900"/>
            </a:lvl2pPr>
            <a:lvl3pPr marL="504000" indent="-158400">
              <a:defRPr sz="900"/>
            </a:lvl3pPr>
            <a:lvl4pPr marL="0" indent="0">
              <a:spcBef>
                <a:spcPts val="600"/>
              </a:spcBef>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Footer Placeholder 4">
            <a:extLst>
              <a:ext uri="{FF2B5EF4-FFF2-40B4-BE49-F238E27FC236}">
                <a16:creationId xmlns:a16="http://schemas.microsoft.com/office/drawing/2014/main" id="{3EA90962-8464-7D44-9A32-F0B7E569D809}"/>
              </a:ext>
            </a:extLst>
          </p:cNvPr>
          <p:cNvSpPr>
            <a:spLocks noGrp="1"/>
          </p:cNvSpPr>
          <p:nvPr>
            <p:ph type="ftr" sz="quarter" idx="17"/>
          </p:nvPr>
        </p:nvSpPr>
        <p:spPr/>
        <p:txBody>
          <a:bodyPr/>
          <a:lstStyle>
            <a:lvl1pPr>
              <a:defRPr/>
            </a:lvl1pPr>
          </a:lstStyle>
          <a:p>
            <a:pPr>
              <a:defRPr/>
            </a:pPr>
            <a:r>
              <a:rPr lang="en-US"/>
              <a:t>Footer</a:t>
            </a:r>
            <a:endParaRPr lang="en-US" dirty="0"/>
          </a:p>
        </p:txBody>
      </p:sp>
      <p:sp>
        <p:nvSpPr>
          <p:cNvPr id="9" name="Slide Number Placeholder 5">
            <a:extLst>
              <a:ext uri="{FF2B5EF4-FFF2-40B4-BE49-F238E27FC236}">
                <a16:creationId xmlns:a16="http://schemas.microsoft.com/office/drawing/2014/main" id="{A21C80CE-5B16-F740-8285-0C588185653A}"/>
              </a:ext>
            </a:extLst>
          </p:cNvPr>
          <p:cNvSpPr>
            <a:spLocks noGrp="1"/>
          </p:cNvSpPr>
          <p:nvPr>
            <p:ph type="sldNum" sz="quarter" idx="18"/>
          </p:nvPr>
        </p:nvSpPr>
        <p:spPr/>
        <p:txBody>
          <a:bodyPr/>
          <a:lstStyle>
            <a:lvl1pPr>
              <a:defRPr/>
            </a:lvl1pPr>
          </a:lstStyle>
          <a:p>
            <a:pPr>
              <a:defRPr/>
            </a:pPr>
            <a:fld id="{13BB9296-2019-C649-BC8C-6CB0047896B2}" type="slidenum">
              <a:rPr lang="en-US" altLang="en-US" smtClean="0"/>
              <a:pPr>
                <a:defRPr/>
              </a:pPr>
              <a:t>‹#›</a:t>
            </a:fld>
            <a:endParaRPr lang="en-US" altLang="en-US" dirty="0"/>
          </a:p>
        </p:txBody>
      </p:sp>
      <p:sp>
        <p:nvSpPr>
          <p:cNvPr id="15" name="Date Placeholder 3">
            <a:extLst>
              <a:ext uri="{FF2B5EF4-FFF2-40B4-BE49-F238E27FC236}">
                <a16:creationId xmlns:a16="http://schemas.microsoft.com/office/drawing/2014/main" id="{79A25760-83CA-8447-B3C6-A839FA72EA18}"/>
              </a:ext>
            </a:extLst>
          </p:cNvPr>
          <p:cNvSpPr>
            <a:spLocks noGrp="1"/>
          </p:cNvSpPr>
          <p:nvPr>
            <p:ph type="dt" sz="half" idx="19"/>
          </p:nvPr>
        </p:nvSpPr>
        <p:spPr/>
        <p:txBody>
          <a:bodyPr/>
          <a:lstStyle>
            <a:lvl1pPr>
              <a:defRPr/>
            </a:lvl1pPr>
          </a:lstStyle>
          <a:p>
            <a:pPr>
              <a:defRPr/>
            </a:pPr>
            <a:fld id="{224B8E71-97B5-D24E-95AD-099CBD3D3B76}" type="datetime1">
              <a:rPr lang="en-AU" altLang="en-US" smtClean="0"/>
              <a:pPr>
                <a:defRPr/>
              </a:pPr>
              <a:t>11/9/19</a:t>
            </a:fld>
            <a:endParaRPr lang="en-US" altLang="en-US" dirty="0"/>
          </a:p>
        </p:txBody>
      </p:sp>
    </p:spTree>
    <p:extLst>
      <p:ext uri="{BB962C8B-B14F-4D97-AF65-F5344CB8AC3E}">
        <p14:creationId xmlns:p14="http://schemas.microsoft.com/office/powerpoint/2010/main" val="14986815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0_Cont_9pt_5x2">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chor="t"/>
          <a:lstStyle>
            <a:lvl1pPr algn="l">
              <a:defRPr/>
            </a:lvl1pPr>
          </a:lstStyle>
          <a:p>
            <a:r>
              <a:rPr lang="en-GB"/>
              <a:t>Click to edit Master title style</a:t>
            </a:r>
            <a:endParaRPr lang="en-US" dirty="0"/>
          </a:p>
        </p:txBody>
      </p:sp>
      <p:sp>
        <p:nvSpPr>
          <p:cNvPr id="10" name="Content Placeholder 2"/>
          <p:cNvSpPr>
            <a:spLocks noGrp="1"/>
          </p:cNvSpPr>
          <p:nvPr>
            <p:ph idx="1"/>
          </p:nvPr>
        </p:nvSpPr>
        <p:spPr>
          <a:xfrm>
            <a:off x="431800" y="1276350"/>
            <a:ext cx="1511999" cy="1512000"/>
          </a:xfrm>
        </p:spPr>
        <p:txBody>
          <a:bodyPr>
            <a:normAutofit/>
          </a:bodyPr>
          <a:lstStyle>
            <a:lvl1pPr marL="158400" indent="-158400">
              <a:defRPr sz="900"/>
            </a:lvl1pPr>
            <a:lvl2pPr marL="342000" indent="-158400">
              <a:buFont typeface="Lucida Grande"/>
              <a:buChar char="-"/>
              <a:defRPr sz="900"/>
            </a:lvl2pPr>
            <a:lvl3pPr marL="504000" indent="-158400">
              <a:defRPr sz="900"/>
            </a:lvl3pPr>
            <a:lvl4pPr marL="0" indent="0">
              <a:spcBef>
                <a:spcPts val="600"/>
              </a:spcBef>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5" name="Footer Placeholder 4">
            <a:extLst>
              <a:ext uri="{FF2B5EF4-FFF2-40B4-BE49-F238E27FC236}">
                <a16:creationId xmlns:a16="http://schemas.microsoft.com/office/drawing/2014/main" id="{C6892EA1-4152-EB49-A090-7CA9306FE847}"/>
              </a:ext>
            </a:extLst>
          </p:cNvPr>
          <p:cNvSpPr>
            <a:spLocks noGrp="1"/>
          </p:cNvSpPr>
          <p:nvPr>
            <p:ph type="ftr" sz="quarter" idx="25"/>
          </p:nvPr>
        </p:nvSpPr>
        <p:spPr/>
        <p:txBody>
          <a:bodyPr/>
          <a:lstStyle>
            <a:lvl1pPr>
              <a:defRPr/>
            </a:lvl1pPr>
          </a:lstStyle>
          <a:p>
            <a:pPr>
              <a:defRPr/>
            </a:pPr>
            <a:r>
              <a:rPr lang="en-US"/>
              <a:t>Footer</a:t>
            </a:r>
            <a:endParaRPr lang="en-US" dirty="0"/>
          </a:p>
        </p:txBody>
      </p:sp>
      <p:sp>
        <p:nvSpPr>
          <p:cNvPr id="21" name="Slide Number Placeholder 5">
            <a:extLst>
              <a:ext uri="{FF2B5EF4-FFF2-40B4-BE49-F238E27FC236}">
                <a16:creationId xmlns:a16="http://schemas.microsoft.com/office/drawing/2014/main" id="{0423BFAF-9E20-4547-AA1F-F2064B1133C0}"/>
              </a:ext>
            </a:extLst>
          </p:cNvPr>
          <p:cNvSpPr>
            <a:spLocks noGrp="1"/>
          </p:cNvSpPr>
          <p:nvPr>
            <p:ph type="sldNum" sz="quarter" idx="26"/>
          </p:nvPr>
        </p:nvSpPr>
        <p:spPr/>
        <p:txBody>
          <a:bodyPr/>
          <a:lstStyle>
            <a:lvl1pPr>
              <a:defRPr/>
            </a:lvl1pPr>
          </a:lstStyle>
          <a:p>
            <a:pPr>
              <a:defRPr/>
            </a:pPr>
            <a:fld id="{7C725B53-2C38-AB4E-A6F2-891EFB2AF35F}" type="slidenum">
              <a:rPr lang="en-US" altLang="en-US" smtClean="0"/>
              <a:pPr>
                <a:defRPr/>
              </a:pPr>
              <a:t>‹#›</a:t>
            </a:fld>
            <a:endParaRPr lang="en-US" altLang="en-US" dirty="0"/>
          </a:p>
        </p:txBody>
      </p:sp>
      <p:sp>
        <p:nvSpPr>
          <p:cNvPr id="22" name="Date Placeholder 3">
            <a:extLst>
              <a:ext uri="{FF2B5EF4-FFF2-40B4-BE49-F238E27FC236}">
                <a16:creationId xmlns:a16="http://schemas.microsoft.com/office/drawing/2014/main" id="{F4C0D6EF-522A-F549-BAE6-C43880B710E1}"/>
              </a:ext>
            </a:extLst>
          </p:cNvPr>
          <p:cNvSpPr>
            <a:spLocks noGrp="1"/>
          </p:cNvSpPr>
          <p:nvPr>
            <p:ph type="dt" sz="half" idx="27"/>
          </p:nvPr>
        </p:nvSpPr>
        <p:spPr/>
        <p:txBody>
          <a:bodyPr/>
          <a:lstStyle>
            <a:lvl1pPr>
              <a:defRPr/>
            </a:lvl1pPr>
          </a:lstStyle>
          <a:p>
            <a:pPr>
              <a:defRPr/>
            </a:pPr>
            <a:fld id="{B6BC2B81-FCB2-D64A-A4D9-C512F5820419}" type="datetime1">
              <a:rPr lang="en-AU" altLang="en-US" smtClean="0"/>
              <a:pPr>
                <a:defRPr/>
              </a:pPr>
              <a:t>11/9/19</a:t>
            </a:fld>
            <a:endParaRPr lang="en-US" altLang="en-US" dirty="0"/>
          </a:p>
        </p:txBody>
      </p:sp>
      <p:sp>
        <p:nvSpPr>
          <p:cNvPr id="23" name="Content Placeholder 2">
            <a:extLst>
              <a:ext uri="{FF2B5EF4-FFF2-40B4-BE49-F238E27FC236}">
                <a16:creationId xmlns:a16="http://schemas.microsoft.com/office/drawing/2014/main" id="{DCF4FE49-A065-CB46-B2EE-58B33A8A2CB6}"/>
              </a:ext>
            </a:extLst>
          </p:cNvPr>
          <p:cNvSpPr>
            <a:spLocks noGrp="1"/>
          </p:cNvSpPr>
          <p:nvPr>
            <p:ph idx="28"/>
          </p:nvPr>
        </p:nvSpPr>
        <p:spPr>
          <a:xfrm>
            <a:off x="431800" y="3089910"/>
            <a:ext cx="1511999" cy="1512000"/>
          </a:xfrm>
        </p:spPr>
        <p:txBody>
          <a:bodyPr>
            <a:normAutofit/>
          </a:bodyPr>
          <a:lstStyle>
            <a:lvl1pPr marL="158400" indent="-158400">
              <a:defRPr sz="900"/>
            </a:lvl1pPr>
            <a:lvl2pPr marL="342000" indent="-158400">
              <a:buFont typeface="Lucida Grande"/>
              <a:buChar char="-"/>
              <a:defRPr sz="900"/>
            </a:lvl2pPr>
            <a:lvl3pPr marL="504000" indent="-158400">
              <a:defRPr sz="900"/>
            </a:lvl3pPr>
            <a:lvl4pPr marL="0" indent="0">
              <a:spcBef>
                <a:spcPts val="600"/>
              </a:spcBef>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4" name="Content Placeholder 2">
            <a:extLst>
              <a:ext uri="{FF2B5EF4-FFF2-40B4-BE49-F238E27FC236}">
                <a16:creationId xmlns:a16="http://schemas.microsoft.com/office/drawing/2014/main" id="{C9617825-83B8-BC4C-AC80-4446F806ADAC}"/>
              </a:ext>
            </a:extLst>
          </p:cNvPr>
          <p:cNvSpPr>
            <a:spLocks noGrp="1"/>
          </p:cNvSpPr>
          <p:nvPr>
            <p:ph idx="29"/>
          </p:nvPr>
        </p:nvSpPr>
        <p:spPr>
          <a:xfrm>
            <a:off x="2123440" y="1276350"/>
            <a:ext cx="1511999" cy="1512000"/>
          </a:xfrm>
        </p:spPr>
        <p:txBody>
          <a:bodyPr>
            <a:normAutofit/>
          </a:bodyPr>
          <a:lstStyle>
            <a:lvl1pPr marL="158400" indent="-158400">
              <a:defRPr sz="900"/>
            </a:lvl1pPr>
            <a:lvl2pPr marL="342000" indent="-158400">
              <a:buFont typeface="Lucida Grande"/>
              <a:buChar char="-"/>
              <a:defRPr sz="900"/>
            </a:lvl2pPr>
            <a:lvl3pPr marL="504000" indent="-158400">
              <a:defRPr sz="900"/>
            </a:lvl3pPr>
            <a:lvl4pPr marL="0" indent="0">
              <a:spcBef>
                <a:spcPts val="600"/>
              </a:spcBef>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5" name="Content Placeholder 2">
            <a:extLst>
              <a:ext uri="{FF2B5EF4-FFF2-40B4-BE49-F238E27FC236}">
                <a16:creationId xmlns:a16="http://schemas.microsoft.com/office/drawing/2014/main" id="{E3F3E711-89EA-024E-8941-1C139CD0B1B1}"/>
              </a:ext>
            </a:extLst>
          </p:cNvPr>
          <p:cNvSpPr>
            <a:spLocks noGrp="1"/>
          </p:cNvSpPr>
          <p:nvPr>
            <p:ph idx="30"/>
          </p:nvPr>
        </p:nvSpPr>
        <p:spPr>
          <a:xfrm>
            <a:off x="2123440" y="3089910"/>
            <a:ext cx="1511999" cy="1512000"/>
          </a:xfrm>
        </p:spPr>
        <p:txBody>
          <a:bodyPr>
            <a:normAutofit/>
          </a:bodyPr>
          <a:lstStyle>
            <a:lvl1pPr marL="158400" indent="-158400">
              <a:defRPr sz="900"/>
            </a:lvl1pPr>
            <a:lvl2pPr marL="342000" indent="-158400">
              <a:buFont typeface="Lucida Grande"/>
              <a:buChar char="-"/>
              <a:defRPr sz="900"/>
            </a:lvl2pPr>
            <a:lvl3pPr marL="504000" indent="-158400">
              <a:defRPr sz="900"/>
            </a:lvl3pPr>
            <a:lvl4pPr marL="0" indent="0">
              <a:spcBef>
                <a:spcPts val="600"/>
              </a:spcBef>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6" name="Content Placeholder 2">
            <a:extLst>
              <a:ext uri="{FF2B5EF4-FFF2-40B4-BE49-F238E27FC236}">
                <a16:creationId xmlns:a16="http://schemas.microsoft.com/office/drawing/2014/main" id="{3DBEE7EF-302D-5848-9A5D-5422485324EA}"/>
              </a:ext>
            </a:extLst>
          </p:cNvPr>
          <p:cNvSpPr>
            <a:spLocks noGrp="1"/>
          </p:cNvSpPr>
          <p:nvPr>
            <p:ph idx="31"/>
          </p:nvPr>
        </p:nvSpPr>
        <p:spPr>
          <a:xfrm>
            <a:off x="3815080" y="1276350"/>
            <a:ext cx="1511999" cy="1512000"/>
          </a:xfrm>
        </p:spPr>
        <p:txBody>
          <a:bodyPr>
            <a:normAutofit/>
          </a:bodyPr>
          <a:lstStyle>
            <a:lvl1pPr marL="158400" indent="-158400">
              <a:defRPr sz="900"/>
            </a:lvl1pPr>
            <a:lvl2pPr marL="342000" indent="-158400">
              <a:buFont typeface="Lucida Grande"/>
              <a:buChar char="-"/>
              <a:defRPr sz="900"/>
            </a:lvl2pPr>
            <a:lvl3pPr marL="504000" indent="-158400">
              <a:defRPr sz="900"/>
            </a:lvl3pPr>
            <a:lvl4pPr marL="0" indent="0">
              <a:spcBef>
                <a:spcPts val="600"/>
              </a:spcBef>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7" name="Content Placeholder 2">
            <a:extLst>
              <a:ext uri="{FF2B5EF4-FFF2-40B4-BE49-F238E27FC236}">
                <a16:creationId xmlns:a16="http://schemas.microsoft.com/office/drawing/2014/main" id="{49B916BB-99DA-E54E-96F8-0D5B187996BD}"/>
              </a:ext>
            </a:extLst>
          </p:cNvPr>
          <p:cNvSpPr>
            <a:spLocks noGrp="1"/>
          </p:cNvSpPr>
          <p:nvPr>
            <p:ph idx="32"/>
          </p:nvPr>
        </p:nvSpPr>
        <p:spPr>
          <a:xfrm>
            <a:off x="3815080" y="3089910"/>
            <a:ext cx="1511999" cy="1512000"/>
          </a:xfrm>
        </p:spPr>
        <p:txBody>
          <a:bodyPr>
            <a:normAutofit/>
          </a:bodyPr>
          <a:lstStyle>
            <a:lvl1pPr marL="158400" indent="-158400">
              <a:defRPr sz="900"/>
            </a:lvl1pPr>
            <a:lvl2pPr marL="342000" indent="-158400">
              <a:buFont typeface="Lucida Grande"/>
              <a:buChar char="-"/>
              <a:defRPr sz="900"/>
            </a:lvl2pPr>
            <a:lvl3pPr marL="504000" indent="-158400">
              <a:defRPr sz="900"/>
            </a:lvl3pPr>
            <a:lvl4pPr marL="0" indent="0">
              <a:spcBef>
                <a:spcPts val="600"/>
              </a:spcBef>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8" name="Content Placeholder 2">
            <a:extLst>
              <a:ext uri="{FF2B5EF4-FFF2-40B4-BE49-F238E27FC236}">
                <a16:creationId xmlns:a16="http://schemas.microsoft.com/office/drawing/2014/main" id="{72B43922-7C5A-5143-B540-404B134B2003}"/>
              </a:ext>
            </a:extLst>
          </p:cNvPr>
          <p:cNvSpPr>
            <a:spLocks noGrp="1"/>
          </p:cNvSpPr>
          <p:nvPr>
            <p:ph idx="33"/>
          </p:nvPr>
        </p:nvSpPr>
        <p:spPr>
          <a:xfrm>
            <a:off x="5506720" y="1276350"/>
            <a:ext cx="1511999" cy="1512000"/>
          </a:xfrm>
        </p:spPr>
        <p:txBody>
          <a:bodyPr>
            <a:normAutofit/>
          </a:bodyPr>
          <a:lstStyle>
            <a:lvl1pPr marL="158400" indent="-158400">
              <a:defRPr sz="900"/>
            </a:lvl1pPr>
            <a:lvl2pPr marL="342000" indent="-158400">
              <a:buFont typeface="Lucida Grande"/>
              <a:buChar char="-"/>
              <a:defRPr sz="900"/>
            </a:lvl2pPr>
            <a:lvl3pPr marL="504000" indent="-158400">
              <a:defRPr sz="900"/>
            </a:lvl3pPr>
            <a:lvl4pPr marL="0" indent="0">
              <a:spcBef>
                <a:spcPts val="600"/>
              </a:spcBef>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9" name="Content Placeholder 2">
            <a:extLst>
              <a:ext uri="{FF2B5EF4-FFF2-40B4-BE49-F238E27FC236}">
                <a16:creationId xmlns:a16="http://schemas.microsoft.com/office/drawing/2014/main" id="{AAF6AEC4-9EC2-F746-996F-B687B6440D87}"/>
              </a:ext>
            </a:extLst>
          </p:cNvPr>
          <p:cNvSpPr>
            <a:spLocks noGrp="1"/>
          </p:cNvSpPr>
          <p:nvPr>
            <p:ph idx="34"/>
          </p:nvPr>
        </p:nvSpPr>
        <p:spPr>
          <a:xfrm>
            <a:off x="5506720" y="3089910"/>
            <a:ext cx="1511999" cy="1512000"/>
          </a:xfrm>
        </p:spPr>
        <p:txBody>
          <a:bodyPr>
            <a:normAutofit/>
          </a:bodyPr>
          <a:lstStyle>
            <a:lvl1pPr marL="158400" indent="-158400">
              <a:defRPr sz="900"/>
            </a:lvl1pPr>
            <a:lvl2pPr marL="342000" indent="-158400">
              <a:buFont typeface="Lucida Grande"/>
              <a:buChar char="-"/>
              <a:defRPr sz="900"/>
            </a:lvl2pPr>
            <a:lvl3pPr marL="504000" indent="-158400">
              <a:defRPr sz="900"/>
            </a:lvl3pPr>
            <a:lvl4pPr marL="0" indent="0">
              <a:spcBef>
                <a:spcPts val="600"/>
              </a:spcBef>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0" name="Content Placeholder 2">
            <a:extLst>
              <a:ext uri="{FF2B5EF4-FFF2-40B4-BE49-F238E27FC236}">
                <a16:creationId xmlns:a16="http://schemas.microsoft.com/office/drawing/2014/main" id="{4C21D1E9-738A-434E-A7D9-0FAEC7208F45}"/>
              </a:ext>
            </a:extLst>
          </p:cNvPr>
          <p:cNvSpPr>
            <a:spLocks noGrp="1"/>
          </p:cNvSpPr>
          <p:nvPr>
            <p:ph idx="35"/>
          </p:nvPr>
        </p:nvSpPr>
        <p:spPr>
          <a:xfrm>
            <a:off x="7198360" y="1276350"/>
            <a:ext cx="1511999" cy="1512000"/>
          </a:xfrm>
        </p:spPr>
        <p:txBody>
          <a:bodyPr>
            <a:normAutofit/>
          </a:bodyPr>
          <a:lstStyle>
            <a:lvl1pPr marL="158400" indent="-158400">
              <a:defRPr sz="900"/>
            </a:lvl1pPr>
            <a:lvl2pPr marL="342000" indent="-158400">
              <a:buFont typeface="Lucida Grande"/>
              <a:buChar char="-"/>
              <a:defRPr sz="900"/>
            </a:lvl2pPr>
            <a:lvl3pPr marL="504000" indent="-158400">
              <a:defRPr sz="900"/>
            </a:lvl3pPr>
            <a:lvl4pPr marL="0" indent="0">
              <a:spcBef>
                <a:spcPts val="600"/>
              </a:spcBef>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1" name="Content Placeholder 2">
            <a:extLst>
              <a:ext uri="{FF2B5EF4-FFF2-40B4-BE49-F238E27FC236}">
                <a16:creationId xmlns:a16="http://schemas.microsoft.com/office/drawing/2014/main" id="{A483F135-491D-D04A-8CE7-09AB47B3E31F}"/>
              </a:ext>
            </a:extLst>
          </p:cNvPr>
          <p:cNvSpPr>
            <a:spLocks noGrp="1"/>
          </p:cNvSpPr>
          <p:nvPr>
            <p:ph idx="36"/>
          </p:nvPr>
        </p:nvSpPr>
        <p:spPr>
          <a:xfrm>
            <a:off x="7198360" y="3089910"/>
            <a:ext cx="1511999" cy="1512000"/>
          </a:xfrm>
        </p:spPr>
        <p:txBody>
          <a:bodyPr>
            <a:normAutofit/>
          </a:bodyPr>
          <a:lstStyle>
            <a:lvl1pPr marL="158400" indent="-158400">
              <a:defRPr sz="900"/>
            </a:lvl1pPr>
            <a:lvl2pPr marL="342000" indent="-158400">
              <a:buFont typeface="Lucida Grande"/>
              <a:buChar char="-"/>
              <a:defRPr sz="900"/>
            </a:lvl2pPr>
            <a:lvl3pPr marL="504000" indent="-158400">
              <a:defRPr sz="900"/>
            </a:lvl3pPr>
            <a:lvl4pPr marL="0" indent="0">
              <a:spcBef>
                <a:spcPts val="600"/>
              </a:spcBef>
              <a:defRPr sz="900"/>
            </a:lvl4pPr>
            <a:lvl5pPr>
              <a:defRPr sz="9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567211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95228A7-460E-5044-B0C0-1F919F8E421C}"/>
              </a:ext>
            </a:extLst>
          </p:cNvPr>
          <p:cNvSpPr/>
          <p:nvPr/>
        </p:nvSpPr>
        <p:spPr>
          <a:xfrm>
            <a:off x="1023938" y="2654300"/>
            <a:ext cx="180975" cy="179388"/>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AU"/>
          </a:p>
        </p:txBody>
      </p:sp>
      <p:sp>
        <p:nvSpPr>
          <p:cNvPr id="9" name="Title 1"/>
          <p:cNvSpPr>
            <a:spLocks noGrp="1"/>
          </p:cNvSpPr>
          <p:nvPr>
            <p:ph type="title"/>
          </p:nvPr>
        </p:nvSpPr>
        <p:spPr>
          <a:xfrm>
            <a:off x="1323975" y="1177925"/>
            <a:ext cx="4826049" cy="3092450"/>
          </a:xfrm>
        </p:spPr>
        <p:txBody>
          <a:bodyPr lIns="0" tIns="0" rIns="0" bIns="0">
            <a:normAutofit/>
          </a:bodyPr>
          <a:lstStyle>
            <a:lvl1pPr algn="l">
              <a:defRPr sz="2500" b="0" cap="none">
                <a:solidFill>
                  <a:schemeClr val="accent2"/>
                </a:solidFill>
              </a:defRPr>
            </a:lvl1pPr>
          </a:lstStyle>
          <a:p>
            <a:r>
              <a:rPr lang="en-GB"/>
              <a:t>Click to edit Master title style</a:t>
            </a:r>
            <a:endParaRPr lang="en-US" dirty="0"/>
          </a:p>
        </p:txBody>
      </p:sp>
      <p:sp>
        <p:nvSpPr>
          <p:cNvPr id="5" name="Footer Placeholder 4">
            <a:extLst>
              <a:ext uri="{FF2B5EF4-FFF2-40B4-BE49-F238E27FC236}">
                <a16:creationId xmlns:a16="http://schemas.microsoft.com/office/drawing/2014/main" id="{9EB93078-E44A-3C42-B60C-B5E7F04F1C7E}"/>
              </a:ext>
            </a:extLst>
          </p:cNvPr>
          <p:cNvSpPr>
            <a:spLocks noGrp="1"/>
          </p:cNvSpPr>
          <p:nvPr>
            <p:ph type="ftr" sz="quarter" idx="10"/>
          </p:nvPr>
        </p:nvSpPr>
        <p:spPr/>
        <p:txBody>
          <a:bodyPr/>
          <a:lstStyle>
            <a:lvl1pPr>
              <a:defRPr>
                <a:solidFill>
                  <a:schemeClr val="bg1">
                    <a:lumMod val="65000"/>
                  </a:schemeClr>
                </a:solidFill>
              </a:defRPr>
            </a:lvl1pPr>
          </a:lstStyle>
          <a:p>
            <a:pPr>
              <a:defRPr/>
            </a:pPr>
            <a:r>
              <a:rPr lang="en-US"/>
              <a:t>Footer</a:t>
            </a:r>
            <a:endParaRPr lang="en-US" dirty="0"/>
          </a:p>
        </p:txBody>
      </p:sp>
      <p:sp>
        <p:nvSpPr>
          <p:cNvPr id="6" name="Slide Number Placeholder 5">
            <a:extLst>
              <a:ext uri="{FF2B5EF4-FFF2-40B4-BE49-F238E27FC236}">
                <a16:creationId xmlns:a16="http://schemas.microsoft.com/office/drawing/2014/main" id="{939D2DCA-CC89-7A40-849B-E0A357682C60}"/>
              </a:ext>
            </a:extLst>
          </p:cNvPr>
          <p:cNvSpPr>
            <a:spLocks noGrp="1"/>
          </p:cNvSpPr>
          <p:nvPr>
            <p:ph type="sldNum" sz="quarter" idx="11"/>
          </p:nvPr>
        </p:nvSpPr>
        <p:spPr/>
        <p:txBody>
          <a:bodyPr/>
          <a:lstStyle>
            <a:lvl1pPr>
              <a:defRPr>
                <a:solidFill>
                  <a:schemeClr val="bg1">
                    <a:lumMod val="65000"/>
                  </a:schemeClr>
                </a:solidFill>
              </a:defRPr>
            </a:lvl1pPr>
          </a:lstStyle>
          <a:p>
            <a:pPr>
              <a:defRPr/>
            </a:pPr>
            <a:fld id="{7874EB4E-0A8A-7947-B98F-C9752CABE777}" type="slidenum">
              <a:rPr lang="en-US" altLang="en-US" smtClean="0"/>
              <a:pPr>
                <a:defRPr/>
              </a:pPr>
              <a:t>‹#›</a:t>
            </a:fld>
            <a:endParaRPr lang="en-US" altLang="en-US" dirty="0"/>
          </a:p>
        </p:txBody>
      </p:sp>
      <p:sp>
        <p:nvSpPr>
          <p:cNvPr id="7" name="Date Placeholder 3">
            <a:extLst>
              <a:ext uri="{FF2B5EF4-FFF2-40B4-BE49-F238E27FC236}">
                <a16:creationId xmlns:a16="http://schemas.microsoft.com/office/drawing/2014/main" id="{585BE425-126A-8B49-83CC-0C8F5FD02B37}"/>
              </a:ext>
            </a:extLst>
          </p:cNvPr>
          <p:cNvSpPr>
            <a:spLocks noGrp="1"/>
          </p:cNvSpPr>
          <p:nvPr>
            <p:ph type="dt" sz="half" idx="12"/>
          </p:nvPr>
        </p:nvSpPr>
        <p:spPr/>
        <p:txBody>
          <a:bodyPr/>
          <a:lstStyle>
            <a:lvl1pPr algn="ctr" eaLnBrk="1" hangingPunct="1">
              <a:defRPr sz="700">
                <a:solidFill>
                  <a:srgbClr val="9D9FA1"/>
                </a:solidFill>
                <a:latin typeface="Arial" panose="020B0604020202020204" pitchFamily="34" charset="0"/>
                <a:cs typeface="Arial" panose="020B0604020202020204" pitchFamily="34" charset="0"/>
              </a:defRPr>
            </a:lvl1pPr>
          </a:lstStyle>
          <a:p>
            <a:pPr>
              <a:defRPr/>
            </a:pPr>
            <a:fld id="{AFA4E3C7-BECA-B948-968C-E6978F5C97EE}" type="datetime1">
              <a:rPr lang="en-AU" altLang="en-US" smtClean="0"/>
              <a:pPr>
                <a:defRPr/>
              </a:pPr>
              <a:t>11/9/19</a:t>
            </a:fld>
            <a:endParaRPr lang="en-US" altLang="en-US" dirty="0"/>
          </a:p>
        </p:txBody>
      </p:sp>
      <p:grpSp>
        <p:nvGrpSpPr>
          <p:cNvPr id="8" name="Group 7">
            <a:extLst>
              <a:ext uri="{FF2B5EF4-FFF2-40B4-BE49-F238E27FC236}">
                <a16:creationId xmlns:a16="http://schemas.microsoft.com/office/drawing/2014/main" id="{E47919FD-3A5C-1543-AA65-B2D7235D73F6}"/>
              </a:ext>
            </a:extLst>
          </p:cNvPr>
          <p:cNvGrpSpPr>
            <a:grpSpLocks noChangeAspect="1"/>
          </p:cNvGrpSpPr>
          <p:nvPr userDrawn="1"/>
        </p:nvGrpSpPr>
        <p:grpSpPr>
          <a:xfrm>
            <a:off x="453600" y="576000"/>
            <a:ext cx="1444813" cy="360000"/>
            <a:chOff x="1158875" y="2165350"/>
            <a:chExt cx="2382838" cy="593725"/>
          </a:xfrm>
        </p:grpSpPr>
        <p:sp>
          <p:nvSpPr>
            <p:cNvPr id="10" name="Freeform 5">
              <a:extLst>
                <a:ext uri="{FF2B5EF4-FFF2-40B4-BE49-F238E27FC236}">
                  <a16:creationId xmlns:a16="http://schemas.microsoft.com/office/drawing/2014/main" id="{A3574651-ADA5-EC47-9935-5C9366D073F7}"/>
                </a:ext>
              </a:extLst>
            </p:cNvPr>
            <p:cNvSpPr>
              <a:spLocks/>
            </p:cNvSpPr>
            <p:nvPr/>
          </p:nvSpPr>
          <p:spPr bwMode="auto">
            <a:xfrm>
              <a:off x="1158875" y="2171700"/>
              <a:ext cx="249238" cy="347663"/>
            </a:xfrm>
            <a:custGeom>
              <a:avLst/>
              <a:gdLst>
                <a:gd name="T0" fmla="*/ 0 w 395"/>
                <a:gd name="T1" fmla="*/ 0 h 544"/>
                <a:gd name="T2" fmla="*/ 0 w 395"/>
                <a:gd name="T3" fmla="*/ 0 h 544"/>
                <a:gd name="T4" fmla="*/ 0 w 395"/>
                <a:gd name="T5" fmla="*/ 544 h 544"/>
                <a:gd name="T6" fmla="*/ 395 w 395"/>
                <a:gd name="T7" fmla="*/ 544 h 544"/>
                <a:gd name="T8" fmla="*/ 395 w 395"/>
                <a:gd name="T9" fmla="*/ 422 h 544"/>
                <a:gd name="T10" fmla="*/ 141 w 395"/>
                <a:gd name="T11" fmla="*/ 422 h 544"/>
                <a:gd name="T12" fmla="*/ 141 w 395"/>
                <a:gd name="T13" fmla="*/ 0 h 544"/>
                <a:gd name="T14" fmla="*/ 0 w 395"/>
                <a:gd name="T15" fmla="*/ 0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5" h="544">
                  <a:moveTo>
                    <a:pt x="0" y="0"/>
                  </a:moveTo>
                  <a:lnTo>
                    <a:pt x="0" y="0"/>
                  </a:lnTo>
                  <a:lnTo>
                    <a:pt x="0" y="544"/>
                  </a:lnTo>
                  <a:lnTo>
                    <a:pt x="395" y="544"/>
                  </a:lnTo>
                  <a:lnTo>
                    <a:pt x="395" y="422"/>
                  </a:lnTo>
                  <a:lnTo>
                    <a:pt x="141" y="422"/>
                  </a:lnTo>
                  <a:lnTo>
                    <a:pt x="141" y="0"/>
                  </a:lnTo>
                  <a:lnTo>
                    <a:pt x="0" y="0"/>
                  </a:lnTo>
                  <a:close/>
                </a:path>
              </a:pathLst>
            </a:custGeom>
            <a:solidFill>
              <a:srgbClr val="252D5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 name="Freeform 6">
              <a:extLst>
                <a:ext uri="{FF2B5EF4-FFF2-40B4-BE49-F238E27FC236}">
                  <a16:creationId xmlns:a16="http://schemas.microsoft.com/office/drawing/2014/main" id="{F8357CA6-56D9-9846-B729-15F2121AE183}"/>
                </a:ext>
              </a:extLst>
            </p:cNvPr>
            <p:cNvSpPr>
              <a:spLocks/>
            </p:cNvSpPr>
            <p:nvPr/>
          </p:nvSpPr>
          <p:spPr bwMode="auto">
            <a:xfrm>
              <a:off x="1462088" y="2171700"/>
              <a:ext cx="88900" cy="346075"/>
            </a:xfrm>
            <a:custGeom>
              <a:avLst/>
              <a:gdLst>
                <a:gd name="T0" fmla="*/ 0 w 142"/>
                <a:gd name="T1" fmla="*/ 0 h 543"/>
                <a:gd name="T2" fmla="*/ 0 w 142"/>
                <a:gd name="T3" fmla="*/ 0 h 543"/>
                <a:gd name="T4" fmla="*/ 142 w 142"/>
                <a:gd name="T5" fmla="*/ 0 h 543"/>
                <a:gd name="T6" fmla="*/ 142 w 142"/>
                <a:gd name="T7" fmla="*/ 543 h 543"/>
                <a:gd name="T8" fmla="*/ 0 w 142"/>
                <a:gd name="T9" fmla="*/ 543 h 543"/>
                <a:gd name="T10" fmla="*/ 0 w 142"/>
                <a:gd name="T11" fmla="*/ 0 h 543"/>
              </a:gdLst>
              <a:ahLst/>
              <a:cxnLst>
                <a:cxn ang="0">
                  <a:pos x="T0" y="T1"/>
                </a:cxn>
                <a:cxn ang="0">
                  <a:pos x="T2" y="T3"/>
                </a:cxn>
                <a:cxn ang="0">
                  <a:pos x="T4" y="T5"/>
                </a:cxn>
                <a:cxn ang="0">
                  <a:pos x="T6" y="T7"/>
                </a:cxn>
                <a:cxn ang="0">
                  <a:pos x="T8" y="T9"/>
                </a:cxn>
                <a:cxn ang="0">
                  <a:pos x="T10" y="T11"/>
                </a:cxn>
              </a:cxnLst>
              <a:rect l="0" t="0" r="r" b="b"/>
              <a:pathLst>
                <a:path w="142" h="543">
                  <a:moveTo>
                    <a:pt x="0" y="0"/>
                  </a:moveTo>
                  <a:lnTo>
                    <a:pt x="0" y="0"/>
                  </a:lnTo>
                  <a:lnTo>
                    <a:pt x="142" y="0"/>
                  </a:lnTo>
                  <a:lnTo>
                    <a:pt x="142" y="543"/>
                  </a:lnTo>
                  <a:lnTo>
                    <a:pt x="0" y="543"/>
                  </a:lnTo>
                  <a:lnTo>
                    <a:pt x="0" y="0"/>
                  </a:lnTo>
                  <a:close/>
                </a:path>
              </a:pathLst>
            </a:custGeom>
            <a:solidFill>
              <a:srgbClr val="252D5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 name="Freeform 7">
              <a:extLst>
                <a:ext uri="{FF2B5EF4-FFF2-40B4-BE49-F238E27FC236}">
                  <a16:creationId xmlns:a16="http://schemas.microsoft.com/office/drawing/2014/main" id="{D608DC3D-C471-CB4C-B6C3-6B3704FE9EBA}"/>
                </a:ext>
              </a:extLst>
            </p:cNvPr>
            <p:cNvSpPr>
              <a:spLocks/>
            </p:cNvSpPr>
            <p:nvPr/>
          </p:nvSpPr>
          <p:spPr bwMode="auto">
            <a:xfrm>
              <a:off x="1612900" y="2171700"/>
              <a:ext cx="295275" cy="347663"/>
            </a:xfrm>
            <a:custGeom>
              <a:avLst/>
              <a:gdLst>
                <a:gd name="T0" fmla="*/ 0 w 469"/>
                <a:gd name="T1" fmla="*/ 0 h 544"/>
                <a:gd name="T2" fmla="*/ 0 w 469"/>
                <a:gd name="T3" fmla="*/ 0 h 544"/>
                <a:gd name="T4" fmla="*/ 145 w 469"/>
                <a:gd name="T5" fmla="*/ 0 h 544"/>
                <a:gd name="T6" fmla="*/ 334 w 469"/>
                <a:gd name="T7" fmla="*/ 335 h 544"/>
                <a:gd name="T8" fmla="*/ 335 w 469"/>
                <a:gd name="T9" fmla="*/ 335 h 544"/>
                <a:gd name="T10" fmla="*/ 335 w 469"/>
                <a:gd name="T11" fmla="*/ 0 h 544"/>
                <a:gd name="T12" fmla="*/ 469 w 469"/>
                <a:gd name="T13" fmla="*/ 0 h 544"/>
                <a:gd name="T14" fmla="*/ 469 w 469"/>
                <a:gd name="T15" fmla="*/ 544 h 544"/>
                <a:gd name="T16" fmla="*/ 323 w 469"/>
                <a:gd name="T17" fmla="*/ 544 h 544"/>
                <a:gd name="T18" fmla="*/ 134 w 469"/>
                <a:gd name="T19" fmla="*/ 205 h 544"/>
                <a:gd name="T20" fmla="*/ 133 w 469"/>
                <a:gd name="T21" fmla="*/ 205 h 544"/>
                <a:gd name="T22" fmla="*/ 133 w 469"/>
                <a:gd name="T23" fmla="*/ 544 h 544"/>
                <a:gd name="T24" fmla="*/ 0 w 469"/>
                <a:gd name="T25" fmla="*/ 544 h 544"/>
                <a:gd name="T26" fmla="*/ 0 w 469"/>
                <a:gd name="T27"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9" h="544">
                  <a:moveTo>
                    <a:pt x="0" y="0"/>
                  </a:moveTo>
                  <a:lnTo>
                    <a:pt x="0" y="0"/>
                  </a:lnTo>
                  <a:lnTo>
                    <a:pt x="145" y="0"/>
                  </a:lnTo>
                  <a:lnTo>
                    <a:pt x="334" y="335"/>
                  </a:lnTo>
                  <a:lnTo>
                    <a:pt x="335" y="335"/>
                  </a:lnTo>
                  <a:lnTo>
                    <a:pt x="335" y="0"/>
                  </a:lnTo>
                  <a:lnTo>
                    <a:pt x="469" y="0"/>
                  </a:lnTo>
                  <a:lnTo>
                    <a:pt x="469" y="544"/>
                  </a:lnTo>
                  <a:lnTo>
                    <a:pt x="323" y="544"/>
                  </a:lnTo>
                  <a:lnTo>
                    <a:pt x="134" y="205"/>
                  </a:lnTo>
                  <a:lnTo>
                    <a:pt x="133" y="205"/>
                  </a:lnTo>
                  <a:lnTo>
                    <a:pt x="133" y="544"/>
                  </a:lnTo>
                  <a:lnTo>
                    <a:pt x="0" y="544"/>
                  </a:lnTo>
                  <a:lnTo>
                    <a:pt x="0" y="0"/>
                  </a:lnTo>
                  <a:close/>
                </a:path>
              </a:pathLst>
            </a:custGeom>
            <a:solidFill>
              <a:srgbClr val="252D5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 name="Freeform 8">
              <a:extLst>
                <a:ext uri="{FF2B5EF4-FFF2-40B4-BE49-F238E27FC236}">
                  <a16:creationId xmlns:a16="http://schemas.microsoft.com/office/drawing/2014/main" id="{244283BE-7D22-E94B-A3E0-6BD70CE4A3CE}"/>
                </a:ext>
              </a:extLst>
            </p:cNvPr>
            <p:cNvSpPr>
              <a:spLocks/>
            </p:cNvSpPr>
            <p:nvPr/>
          </p:nvSpPr>
          <p:spPr bwMode="auto">
            <a:xfrm>
              <a:off x="1968500" y="2171700"/>
              <a:ext cx="328613" cy="347663"/>
            </a:xfrm>
            <a:custGeom>
              <a:avLst/>
              <a:gdLst>
                <a:gd name="T0" fmla="*/ 0 w 521"/>
                <a:gd name="T1" fmla="*/ 0 h 544"/>
                <a:gd name="T2" fmla="*/ 0 w 521"/>
                <a:gd name="T3" fmla="*/ 0 h 544"/>
                <a:gd name="T4" fmla="*/ 141 w 521"/>
                <a:gd name="T5" fmla="*/ 0 h 544"/>
                <a:gd name="T6" fmla="*/ 141 w 521"/>
                <a:gd name="T7" fmla="*/ 208 h 544"/>
                <a:gd name="T8" fmla="*/ 320 w 521"/>
                <a:gd name="T9" fmla="*/ 0 h 544"/>
                <a:gd name="T10" fmla="*/ 496 w 521"/>
                <a:gd name="T11" fmla="*/ 0 h 544"/>
                <a:gd name="T12" fmla="*/ 295 w 521"/>
                <a:gd name="T13" fmla="*/ 214 h 544"/>
                <a:gd name="T14" fmla="*/ 521 w 521"/>
                <a:gd name="T15" fmla="*/ 544 h 544"/>
                <a:gd name="T16" fmla="*/ 345 w 521"/>
                <a:gd name="T17" fmla="*/ 544 h 544"/>
                <a:gd name="T18" fmla="*/ 199 w 521"/>
                <a:gd name="T19" fmla="*/ 315 h 544"/>
                <a:gd name="T20" fmla="*/ 141 w 521"/>
                <a:gd name="T21" fmla="*/ 376 h 544"/>
                <a:gd name="T22" fmla="*/ 141 w 521"/>
                <a:gd name="T23" fmla="*/ 544 h 544"/>
                <a:gd name="T24" fmla="*/ 0 w 521"/>
                <a:gd name="T25" fmla="*/ 544 h 544"/>
                <a:gd name="T26" fmla="*/ 0 w 521"/>
                <a:gd name="T27"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1" h="544">
                  <a:moveTo>
                    <a:pt x="0" y="0"/>
                  </a:moveTo>
                  <a:lnTo>
                    <a:pt x="0" y="0"/>
                  </a:lnTo>
                  <a:lnTo>
                    <a:pt x="141" y="0"/>
                  </a:lnTo>
                  <a:lnTo>
                    <a:pt x="141" y="208"/>
                  </a:lnTo>
                  <a:lnTo>
                    <a:pt x="320" y="0"/>
                  </a:lnTo>
                  <a:lnTo>
                    <a:pt x="496" y="0"/>
                  </a:lnTo>
                  <a:lnTo>
                    <a:pt x="295" y="214"/>
                  </a:lnTo>
                  <a:lnTo>
                    <a:pt x="521" y="544"/>
                  </a:lnTo>
                  <a:lnTo>
                    <a:pt x="345" y="544"/>
                  </a:lnTo>
                  <a:lnTo>
                    <a:pt x="199" y="315"/>
                  </a:lnTo>
                  <a:lnTo>
                    <a:pt x="141" y="376"/>
                  </a:lnTo>
                  <a:lnTo>
                    <a:pt x="141" y="544"/>
                  </a:lnTo>
                  <a:lnTo>
                    <a:pt x="0" y="544"/>
                  </a:lnTo>
                  <a:lnTo>
                    <a:pt x="0" y="0"/>
                  </a:lnTo>
                  <a:close/>
                </a:path>
              </a:pathLst>
            </a:custGeom>
            <a:solidFill>
              <a:srgbClr val="252D5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 name="Freeform 9">
              <a:extLst>
                <a:ext uri="{FF2B5EF4-FFF2-40B4-BE49-F238E27FC236}">
                  <a16:creationId xmlns:a16="http://schemas.microsoft.com/office/drawing/2014/main" id="{291FC7F7-99E3-0646-8A51-89BF7A4A8606}"/>
                </a:ext>
              </a:extLst>
            </p:cNvPr>
            <p:cNvSpPr>
              <a:spLocks/>
            </p:cNvSpPr>
            <p:nvPr/>
          </p:nvSpPr>
          <p:spPr bwMode="auto">
            <a:xfrm>
              <a:off x="2332038" y="2165350"/>
              <a:ext cx="307975" cy="358775"/>
            </a:xfrm>
            <a:custGeom>
              <a:avLst/>
              <a:gdLst>
                <a:gd name="T0" fmla="*/ 489 w 489"/>
                <a:gd name="T1" fmla="*/ 552 h 564"/>
                <a:gd name="T2" fmla="*/ 489 w 489"/>
                <a:gd name="T3" fmla="*/ 552 h 564"/>
                <a:gd name="T4" fmla="*/ 451 w 489"/>
                <a:gd name="T5" fmla="*/ 552 h 564"/>
                <a:gd name="T6" fmla="*/ 445 w 489"/>
                <a:gd name="T7" fmla="*/ 454 h 564"/>
                <a:gd name="T8" fmla="*/ 443 w 489"/>
                <a:gd name="T9" fmla="*/ 454 h 564"/>
                <a:gd name="T10" fmla="*/ 256 w 489"/>
                <a:gd name="T11" fmla="*/ 564 h 564"/>
                <a:gd name="T12" fmla="*/ 0 w 489"/>
                <a:gd name="T13" fmla="*/ 281 h 564"/>
                <a:gd name="T14" fmla="*/ 256 w 489"/>
                <a:gd name="T15" fmla="*/ 0 h 564"/>
                <a:gd name="T16" fmla="*/ 482 w 489"/>
                <a:gd name="T17" fmla="*/ 179 h 564"/>
                <a:gd name="T18" fmla="*/ 430 w 489"/>
                <a:gd name="T19" fmla="*/ 179 h 564"/>
                <a:gd name="T20" fmla="*/ 256 w 489"/>
                <a:gd name="T21" fmla="*/ 43 h 564"/>
                <a:gd name="T22" fmla="*/ 51 w 489"/>
                <a:gd name="T23" fmla="*/ 281 h 564"/>
                <a:gd name="T24" fmla="*/ 256 w 489"/>
                <a:gd name="T25" fmla="*/ 520 h 564"/>
                <a:gd name="T26" fmla="*/ 443 w 489"/>
                <a:gd name="T27" fmla="*/ 321 h 564"/>
                <a:gd name="T28" fmla="*/ 259 w 489"/>
                <a:gd name="T29" fmla="*/ 321 h 564"/>
                <a:gd name="T30" fmla="*/ 259 w 489"/>
                <a:gd name="T31" fmla="*/ 277 h 564"/>
                <a:gd name="T32" fmla="*/ 489 w 489"/>
                <a:gd name="T33" fmla="*/ 277 h 564"/>
                <a:gd name="T34" fmla="*/ 489 w 489"/>
                <a:gd name="T35" fmla="*/ 552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9" h="564">
                  <a:moveTo>
                    <a:pt x="489" y="552"/>
                  </a:moveTo>
                  <a:lnTo>
                    <a:pt x="489" y="552"/>
                  </a:lnTo>
                  <a:lnTo>
                    <a:pt x="451" y="552"/>
                  </a:lnTo>
                  <a:lnTo>
                    <a:pt x="445" y="454"/>
                  </a:lnTo>
                  <a:lnTo>
                    <a:pt x="443" y="454"/>
                  </a:lnTo>
                  <a:cubicBezTo>
                    <a:pt x="407" y="531"/>
                    <a:pt x="334" y="564"/>
                    <a:pt x="256" y="564"/>
                  </a:cubicBezTo>
                  <a:cubicBezTo>
                    <a:pt x="85" y="564"/>
                    <a:pt x="0" y="429"/>
                    <a:pt x="0" y="281"/>
                  </a:cubicBezTo>
                  <a:cubicBezTo>
                    <a:pt x="0" y="133"/>
                    <a:pt x="85" y="0"/>
                    <a:pt x="256" y="0"/>
                  </a:cubicBezTo>
                  <a:cubicBezTo>
                    <a:pt x="369" y="0"/>
                    <a:pt x="462" y="60"/>
                    <a:pt x="482" y="179"/>
                  </a:cubicBezTo>
                  <a:lnTo>
                    <a:pt x="430" y="179"/>
                  </a:lnTo>
                  <a:cubicBezTo>
                    <a:pt x="423" y="116"/>
                    <a:pt x="359" y="43"/>
                    <a:pt x="256" y="43"/>
                  </a:cubicBezTo>
                  <a:cubicBezTo>
                    <a:pt x="112" y="43"/>
                    <a:pt x="51" y="163"/>
                    <a:pt x="51" y="281"/>
                  </a:cubicBezTo>
                  <a:cubicBezTo>
                    <a:pt x="51" y="400"/>
                    <a:pt x="112" y="520"/>
                    <a:pt x="256" y="520"/>
                  </a:cubicBezTo>
                  <a:cubicBezTo>
                    <a:pt x="376" y="520"/>
                    <a:pt x="445" y="435"/>
                    <a:pt x="443" y="321"/>
                  </a:cubicBezTo>
                  <a:lnTo>
                    <a:pt x="259" y="321"/>
                  </a:lnTo>
                  <a:lnTo>
                    <a:pt x="259" y="277"/>
                  </a:lnTo>
                  <a:lnTo>
                    <a:pt x="489" y="277"/>
                  </a:lnTo>
                  <a:lnTo>
                    <a:pt x="489" y="552"/>
                  </a:lnTo>
                  <a:close/>
                </a:path>
              </a:pathLst>
            </a:custGeom>
            <a:solidFill>
              <a:srgbClr val="252D5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 name="Freeform 10">
              <a:extLst>
                <a:ext uri="{FF2B5EF4-FFF2-40B4-BE49-F238E27FC236}">
                  <a16:creationId xmlns:a16="http://schemas.microsoft.com/office/drawing/2014/main" id="{DDBC850F-5BA0-6444-95CF-6CAE3A085D84}"/>
                </a:ext>
              </a:extLst>
            </p:cNvPr>
            <p:cNvSpPr>
              <a:spLocks/>
            </p:cNvSpPr>
            <p:nvPr/>
          </p:nvSpPr>
          <p:spPr bwMode="auto">
            <a:xfrm>
              <a:off x="2686050" y="2262188"/>
              <a:ext cx="122238" cy="255588"/>
            </a:xfrm>
            <a:custGeom>
              <a:avLst/>
              <a:gdLst>
                <a:gd name="T0" fmla="*/ 0 w 194"/>
                <a:gd name="T1" fmla="*/ 8 h 400"/>
                <a:gd name="T2" fmla="*/ 0 w 194"/>
                <a:gd name="T3" fmla="*/ 8 h 400"/>
                <a:gd name="T4" fmla="*/ 44 w 194"/>
                <a:gd name="T5" fmla="*/ 8 h 400"/>
                <a:gd name="T6" fmla="*/ 44 w 194"/>
                <a:gd name="T7" fmla="*/ 100 h 400"/>
                <a:gd name="T8" fmla="*/ 46 w 194"/>
                <a:gd name="T9" fmla="*/ 100 h 400"/>
                <a:gd name="T10" fmla="*/ 194 w 194"/>
                <a:gd name="T11" fmla="*/ 3 h 400"/>
                <a:gd name="T12" fmla="*/ 194 w 194"/>
                <a:gd name="T13" fmla="*/ 51 h 400"/>
                <a:gd name="T14" fmla="*/ 48 w 194"/>
                <a:gd name="T15" fmla="*/ 191 h 400"/>
                <a:gd name="T16" fmla="*/ 48 w 194"/>
                <a:gd name="T17" fmla="*/ 400 h 400"/>
                <a:gd name="T18" fmla="*/ 0 w 194"/>
                <a:gd name="T19" fmla="*/ 400 h 400"/>
                <a:gd name="T20" fmla="*/ 0 w 194"/>
                <a:gd name="T21" fmla="*/ 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400">
                  <a:moveTo>
                    <a:pt x="0" y="8"/>
                  </a:moveTo>
                  <a:lnTo>
                    <a:pt x="0" y="8"/>
                  </a:lnTo>
                  <a:lnTo>
                    <a:pt x="44" y="8"/>
                  </a:lnTo>
                  <a:lnTo>
                    <a:pt x="44" y="100"/>
                  </a:lnTo>
                  <a:lnTo>
                    <a:pt x="46" y="100"/>
                  </a:lnTo>
                  <a:cubicBezTo>
                    <a:pt x="70" y="37"/>
                    <a:pt x="123" y="0"/>
                    <a:pt x="194" y="3"/>
                  </a:cubicBezTo>
                  <a:lnTo>
                    <a:pt x="194" y="51"/>
                  </a:lnTo>
                  <a:cubicBezTo>
                    <a:pt x="107" y="46"/>
                    <a:pt x="48" y="110"/>
                    <a:pt x="48" y="191"/>
                  </a:cubicBezTo>
                  <a:lnTo>
                    <a:pt x="48" y="400"/>
                  </a:lnTo>
                  <a:lnTo>
                    <a:pt x="0" y="400"/>
                  </a:lnTo>
                  <a:lnTo>
                    <a:pt x="0" y="8"/>
                  </a:lnTo>
                  <a:close/>
                </a:path>
              </a:pathLst>
            </a:custGeom>
            <a:solidFill>
              <a:srgbClr val="252D5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 name="Freeform 11">
              <a:extLst>
                <a:ext uri="{FF2B5EF4-FFF2-40B4-BE49-F238E27FC236}">
                  <a16:creationId xmlns:a16="http://schemas.microsoft.com/office/drawing/2014/main" id="{6CD2B738-21AE-234E-8C07-F36980BC61FE}"/>
                </a:ext>
              </a:extLst>
            </p:cNvPr>
            <p:cNvSpPr>
              <a:spLocks noEditPoints="1"/>
            </p:cNvSpPr>
            <p:nvPr/>
          </p:nvSpPr>
          <p:spPr bwMode="auto">
            <a:xfrm>
              <a:off x="2805113" y="2260600"/>
              <a:ext cx="233363" cy="263525"/>
            </a:xfrm>
            <a:custGeom>
              <a:avLst/>
              <a:gdLst>
                <a:gd name="T0" fmla="*/ 48 w 371"/>
                <a:gd name="T1" fmla="*/ 207 h 415"/>
                <a:gd name="T2" fmla="*/ 48 w 371"/>
                <a:gd name="T3" fmla="*/ 207 h 415"/>
                <a:gd name="T4" fmla="*/ 186 w 371"/>
                <a:gd name="T5" fmla="*/ 374 h 415"/>
                <a:gd name="T6" fmla="*/ 323 w 371"/>
                <a:gd name="T7" fmla="*/ 207 h 415"/>
                <a:gd name="T8" fmla="*/ 186 w 371"/>
                <a:gd name="T9" fmla="*/ 40 h 415"/>
                <a:gd name="T10" fmla="*/ 48 w 371"/>
                <a:gd name="T11" fmla="*/ 207 h 415"/>
                <a:gd name="T12" fmla="*/ 371 w 371"/>
                <a:gd name="T13" fmla="*/ 207 h 415"/>
                <a:gd name="T14" fmla="*/ 371 w 371"/>
                <a:gd name="T15" fmla="*/ 207 h 415"/>
                <a:gd name="T16" fmla="*/ 186 w 371"/>
                <a:gd name="T17" fmla="*/ 415 h 415"/>
                <a:gd name="T18" fmla="*/ 0 w 371"/>
                <a:gd name="T19" fmla="*/ 207 h 415"/>
                <a:gd name="T20" fmla="*/ 186 w 371"/>
                <a:gd name="T21" fmla="*/ 0 h 415"/>
                <a:gd name="T22" fmla="*/ 371 w 371"/>
                <a:gd name="T23" fmla="*/ 20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1" h="415">
                  <a:moveTo>
                    <a:pt x="48" y="207"/>
                  </a:moveTo>
                  <a:lnTo>
                    <a:pt x="48" y="207"/>
                  </a:lnTo>
                  <a:cubicBezTo>
                    <a:pt x="48" y="291"/>
                    <a:pt x="94" y="374"/>
                    <a:pt x="186" y="374"/>
                  </a:cubicBezTo>
                  <a:cubicBezTo>
                    <a:pt x="278" y="374"/>
                    <a:pt x="323" y="291"/>
                    <a:pt x="323" y="207"/>
                  </a:cubicBezTo>
                  <a:cubicBezTo>
                    <a:pt x="323" y="124"/>
                    <a:pt x="278" y="40"/>
                    <a:pt x="186" y="40"/>
                  </a:cubicBezTo>
                  <a:cubicBezTo>
                    <a:pt x="94" y="40"/>
                    <a:pt x="48" y="124"/>
                    <a:pt x="48" y="207"/>
                  </a:cubicBezTo>
                  <a:close/>
                  <a:moveTo>
                    <a:pt x="371" y="207"/>
                  </a:moveTo>
                  <a:lnTo>
                    <a:pt x="371" y="207"/>
                  </a:lnTo>
                  <a:cubicBezTo>
                    <a:pt x="371" y="320"/>
                    <a:pt x="306" y="415"/>
                    <a:pt x="186" y="415"/>
                  </a:cubicBezTo>
                  <a:cubicBezTo>
                    <a:pt x="66" y="415"/>
                    <a:pt x="0" y="320"/>
                    <a:pt x="0" y="207"/>
                  </a:cubicBezTo>
                  <a:cubicBezTo>
                    <a:pt x="0" y="95"/>
                    <a:pt x="66" y="0"/>
                    <a:pt x="186" y="0"/>
                  </a:cubicBezTo>
                  <a:cubicBezTo>
                    <a:pt x="306" y="0"/>
                    <a:pt x="371" y="95"/>
                    <a:pt x="371" y="207"/>
                  </a:cubicBezTo>
                  <a:close/>
                </a:path>
              </a:pathLst>
            </a:custGeom>
            <a:solidFill>
              <a:srgbClr val="252D5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 name="Freeform 12">
              <a:extLst>
                <a:ext uri="{FF2B5EF4-FFF2-40B4-BE49-F238E27FC236}">
                  <a16:creationId xmlns:a16="http://schemas.microsoft.com/office/drawing/2014/main" id="{AD2360F8-C4ED-F249-BD55-51A20222F1C0}"/>
                </a:ext>
              </a:extLst>
            </p:cNvPr>
            <p:cNvSpPr>
              <a:spLocks/>
            </p:cNvSpPr>
            <p:nvPr/>
          </p:nvSpPr>
          <p:spPr bwMode="auto">
            <a:xfrm>
              <a:off x="3068638" y="2266950"/>
              <a:ext cx="201613" cy="257175"/>
            </a:xfrm>
            <a:custGeom>
              <a:avLst/>
              <a:gdLst>
                <a:gd name="T0" fmla="*/ 318 w 318"/>
                <a:gd name="T1" fmla="*/ 392 h 404"/>
                <a:gd name="T2" fmla="*/ 318 w 318"/>
                <a:gd name="T3" fmla="*/ 392 h 404"/>
                <a:gd name="T4" fmla="*/ 274 w 318"/>
                <a:gd name="T5" fmla="*/ 392 h 404"/>
                <a:gd name="T6" fmla="*/ 274 w 318"/>
                <a:gd name="T7" fmla="*/ 322 h 404"/>
                <a:gd name="T8" fmla="*/ 273 w 318"/>
                <a:gd name="T9" fmla="*/ 322 h 404"/>
                <a:gd name="T10" fmla="*/ 138 w 318"/>
                <a:gd name="T11" fmla="*/ 404 h 404"/>
                <a:gd name="T12" fmla="*/ 0 w 318"/>
                <a:gd name="T13" fmla="*/ 255 h 404"/>
                <a:gd name="T14" fmla="*/ 0 w 318"/>
                <a:gd name="T15" fmla="*/ 0 h 404"/>
                <a:gd name="T16" fmla="*/ 48 w 318"/>
                <a:gd name="T17" fmla="*/ 0 h 404"/>
                <a:gd name="T18" fmla="*/ 48 w 318"/>
                <a:gd name="T19" fmla="*/ 256 h 404"/>
                <a:gd name="T20" fmla="*/ 153 w 318"/>
                <a:gd name="T21" fmla="*/ 363 h 404"/>
                <a:gd name="T22" fmla="*/ 270 w 318"/>
                <a:gd name="T23" fmla="*/ 206 h 404"/>
                <a:gd name="T24" fmla="*/ 270 w 318"/>
                <a:gd name="T25" fmla="*/ 0 h 404"/>
                <a:gd name="T26" fmla="*/ 318 w 318"/>
                <a:gd name="T27" fmla="*/ 0 h 404"/>
                <a:gd name="T28" fmla="*/ 318 w 318"/>
                <a:gd name="T29" fmla="*/ 39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8" h="404">
                  <a:moveTo>
                    <a:pt x="318" y="392"/>
                  </a:moveTo>
                  <a:lnTo>
                    <a:pt x="318" y="392"/>
                  </a:lnTo>
                  <a:lnTo>
                    <a:pt x="274" y="392"/>
                  </a:lnTo>
                  <a:lnTo>
                    <a:pt x="274" y="322"/>
                  </a:lnTo>
                  <a:lnTo>
                    <a:pt x="273" y="322"/>
                  </a:lnTo>
                  <a:cubicBezTo>
                    <a:pt x="248" y="374"/>
                    <a:pt x="196" y="404"/>
                    <a:pt x="138" y="404"/>
                  </a:cubicBezTo>
                  <a:cubicBezTo>
                    <a:pt x="39" y="404"/>
                    <a:pt x="0" y="346"/>
                    <a:pt x="0" y="255"/>
                  </a:cubicBezTo>
                  <a:lnTo>
                    <a:pt x="0" y="0"/>
                  </a:lnTo>
                  <a:lnTo>
                    <a:pt x="48" y="0"/>
                  </a:lnTo>
                  <a:lnTo>
                    <a:pt x="48" y="256"/>
                  </a:lnTo>
                  <a:cubicBezTo>
                    <a:pt x="50" y="326"/>
                    <a:pt x="77" y="363"/>
                    <a:pt x="153" y="363"/>
                  </a:cubicBezTo>
                  <a:cubicBezTo>
                    <a:pt x="235" y="363"/>
                    <a:pt x="270" y="286"/>
                    <a:pt x="270" y="206"/>
                  </a:cubicBezTo>
                  <a:lnTo>
                    <a:pt x="270" y="0"/>
                  </a:lnTo>
                  <a:lnTo>
                    <a:pt x="318" y="0"/>
                  </a:lnTo>
                  <a:lnTo>
                    <a:pt x="318" y="392"/>
                  </a:lnTo>
                  <a:close/>
                </a:path>
              </a:pathLst>
            </a:custGeom>
            <a:solidFill>
              <a:srgbClr val="252D5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 name="Freeform 13">
              <a:extLst>
                <a:ext uri="{FF2B5EF4-FFF2-40B4-BE49-F238E27FC236}">
                  <a16:creationId xmlns:a16="http://schemas.microsoft.com/office/drawing/2014/main" id="{8F34B89F-DEB4-AF4A-85D4-6A2EC2670E01}"/>
                </a:ext>
              </a:extLst>
            </p:cNvPr>
            <p:cNvSpPr>
              <a:spLocks noEditPoints="1"/>
            </p:cNvSpPr>
            <p:nvPr/>
          </p:nvSpPr>
          <p:spPr bwMode="auto">
            <a:xfrm>
              <a:off x="3313113" y="2260600"/>
              <a:ext cx="228600" cy="349250"/>
            </a:xfrm>
            <a:custGeom>
              <a:avLst/>
              <a:gdLst>
                <a:gd name="T0" fmla="*/ 186 w 362"/>
                <a:gd name="T1" fmla="*/ 40 h 548"/>
                <a:gd name="T2" fmla="*/ 186 w 362"/>
                <a:gd name="T3" fmla="*/ 40 h 548"/>
                <a:gd name="T4" fmla="*/ 48 w 362"/>
                <a:gd name="T5" fmla="*/ 207 h 548"/>
                <a:gd name="T6" fmla="*/ 186 w 362"/>
                <a:gd name="T7" fmla="*/ 374 h 548"/>
                <a:gd name="T8" fmla="*/ 314 w 362"/>
                <a:gd name="T9" fmla="*/ 207 h 548"/>
                <a:gd name="T10" fmla="*/ 186 w 362"/>
                <a:gd name="T11" fmla="*/ 40 h 548"/>
                <a:gd name="T12" fmla="*/ 0 w 362"/>
                <a:gd name="T13" fmla="*/ 11 h 548"/>
                <a:gd name="T14" fmla="*/ 0 w 362"/>
                <a:gd name="T15" fmla="*/ 11 h 548"/>
                <a:gd name="T16" fmla="*/ 45 w 362"/>
                <a:gd name="T17" fmla="*/ 11 h 548"/>
                <a:gd name="T18" fmla="*/ 45 w 362"/>
                <a:gd name="T19" fmla="*/ 86 h 548"/>
                <a:gd name="T20" fmla="*/ 46 w 362"/>
                <a:gd name="T21" fmla="*/ 86 h 548"/>
                <a:gd name="T22" fmla="*/ 186 w 362"/>
                <a:gd name="T23" fmla="*/ 0 h 548"/>
                <a:gd name="T24" fmla="*/ 362 w 362"/>
                <a:gd name="T25" fmla="*/ 207 h 548"/>
                <a:gd name="T26" fmla="*/ 186 w 362"/>
                <a:gd name="T27" fmla="*/ 415 h 548"/>
                <a:gd name="T28" fmla="*/ 50 w 362"/>
                <a:gd name="T29" fmla="*/ 329 h 548"/>
                <a:gd name="T30" fmla="*/ 48 w 362"/>
                <a:gd name="T31" fmla="*/ 329 h 548"/>
                <a:gd name="T32" fmla="*/ 48 w 362"/>
                <a:gd name="T33" fmla="*/ 548 h 548"/>
                <a:gd name="T34" fmla="*/ 0 w 362"/>
                <a:gd name="T35" fmla="*/ 548 h 548"/>
                <a:gd name="T36" fmla="*/ 0 w 362"/>
                <a:gd name="T37" fmla="*/ 11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2" h="548">
                  <a:moveTo>
                    <a:pt x="186" y="40"/>
                  </a:moveTo>
                  <a:lnTo>
                    <a:pt x="186" y="40"/>
                  </a:lnTo>
                  <a:cubicBezTo>
                    <a:pt x="80" y="40"/>
                    <a:pt x="48" y="118"/>
                    <a:pt x="48" y="207"/>
                  </a:cubicBezTo>
                  <a:cubicBezTo>
                    <a:pt x="48" y="289"/>
                    <a:pt x="84" y="374"/>
                    <a:pt x="186" y="374"/>
                  </a:cubicBezTo>
                  <a:cubicBezTo>
                    <a:pt x="277" y="374"/>
                    <a:pt x="314" y="289"/>
                    <a:pt x="314" y="207"/>
                  </a:cubicBezTo>
                  <a:cubicBezTo>
                    <a:pt x="314" y="126"/>
                    <a:pt x="277" y="40"/>
                    <a:pt x="186" y="40"/>
                  </a:cubicBezTo>
                  <a:close/>
                  <a:moveTo>
                    <a:pt x="0" y="11"/>
                  </a:moveTo>
                  <a:lnTo>
                    <a:pt x="0" y="11"/>
                  </a:lnTo>
                  <a:lnTo>
                    <a:pt x="45" y="11"/>
                  </a:lnTo>
                  <a:lnTo>
                    <a:pt x="45" y="86"/>
                  </a:lnTo>
                  <a:lnTo>
                    <a:pt x="46" y="86"/>
                  </a:lnTo>
                  <a:cubicBezTo>
                    <a:pt x="68" y="33"/>
                    <a:pt x="123" y="0"/>
                    <a:pt x="186" y="0"/>
                  </a:cubicBezTo>
                  <a:cubicBezTo>
                    <a:pt x="305" y="0"/>
                    <a:pt x="362" y="96"/>
                    <a:pt x="362" y="207"/>
                  </a:cubicBezTo>
                  <a:cubicBezTo>
                    <a:pt x="362" y="318"/>
                    <a:pt x="305" y="415"/>
                    <a:pt x="186" y="415"/>
                  </a:cubicBezTo>
                  <a:cubicBezTo>
                    <a:pt x="127" y="415"/>
                    <a:pt x="70" y="385"/>
                    <a:pt x="50" y="329"/>
                  </a:cubicBezTo>
                  <a:lnTo>
                    <a:pt x="48" y="329"/>
                  </a:lnTo>
                  <a:lnTo>
                    <a:pt x="48" y="548"/>
                  </a:lnTo>
                  <a:lnTo>
                    <a:pt x="0" y="548"/>
                  </a:lnTo>
                  <a:lnTo>
                    <a:pt x="0" y="11"/>
                  </a:lnTo>
                  <a:close/>
                </a:path>
              </a:pathLst>
            </a:custGeom>
            <a:solidFill>
              <a:srgbClr val="252D5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 name="Freeform 14">
              <a:extLst>
                <a:ext uri="{FF2B5EF4-FFF2-40B4-BE49-F238E27FC236}">
                  <a16:creationId xmlns:a16="http://schemas.microsoft.com/office/drawing/2014/main" id="{E9B4A1B0-A037-C14D-9201-9CB61241C99E}"/>
                </a:ext>
              </a:extLst>
            </p:cNvPr>
            <p:cNvSpPr>
              <a:spLocks/>
            </p:cNvSpPr>
            <p:nvPr/>
          </p:nvSpPr>
          <p:spPr bwMode="auto">
            <a:xfrm>
              <a:off x="1465263" y="2611438"/>
              <a:ext cx="82550" cy="77788"/>
            </a:xfrm>
            <a:custGeom>
              <a:avLst/>
              <a:gdLst>
                <a:gd name="T0" fmla="*/ 66 w 132"/>
                <a:gd name="T1" fmla="*/ 0 h 123"/>
                <a:gd name="T2" fmla="*/ 66 w 132"/>
                <a:gd name="T3" fmla="*/ 0 h 123"/>
                <a:gd name="T4" fmla="*/ 0 w 132"/>
                <a:gd name="T5" fmla="*/ 67 h 123"/>
                <a:gd name="T6" fmla="*/ 15 w 132"/>
                <a:gd name="T7" fmla="*/ 109 h 123"/>
                <a:gd name="T8" fmla="*/ 30 w 132"/>
                <a:gd name="T9" fmla="*/ 122 h 123"/>
                <a:gd name="T10" fmla="*/ 66 w 132"/>
                <a:gd name="T11" fmla="*/ 123 h 123"/>
                <a:gd name="T12" fmla="*/ 102 w 132"/>
                <a:gd name="T13" fmla="*/ 122 h 123"/>
                <a:gd name="T14" fmla="*/ 117 w 132"/>
                <a:gd name="T15" fmla="*/ 109 h 123"/>
                <a:gd name="T16" fmla="*/ 132 w 132"/>
                <a:gd name="T17" fmla="*/ 67 h 123"/>
                <a:gd name="T18" fmla="*/ 66 w 132"/>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23">
                  <a:moveTo>
                    <a:pt x="66" y="0"/>
                  </a:moveTo>
                  <a:lnTo>
                    <a:pt x="66" y="0"/>
                  </a:lnTo>
                  <a:cubicBezTo>
                    <a:pt x="29" y="0"/>
                    <a:pt x="0" y="30"/>
                    <a:pt x="0" y="67"/>
                  </a:cubicBezTo>
                  <a:cubicBezTo>
                    <a:pt x="0" y="83"/>
                    <a:pt x="6" y="98"/>
                    <a:pt x="15" y="109"/>
                  </a:cubicBezTo>
                  <a:cubicBezTo>
                    <a:pt x="20" y="114"/>
                    <a:pt x="25" y="119"/>
                    <a:pt x="30" y="122"/>
                  </a:cubicBezTo>
                  <a:cubicBezTo>
                    <a:pt x="41" y="123"/>
                    <a:pt x="53" y="123"/>
                    <a:pt x="66" y="123"/>
                  </a:cubicBezTo>
                  <a:cubicBezTo>
                    <a:pt x="79" y="123"/>
                    <a:pt x="91" y="123"/>
                    <a:pt x="102" y="122"/>
                  </a:cubicBezTo>
                  <a:cubicBezTo>
                    <a:pt x="107" y="119"/>
                    <a:pt x="112" y="114"/>
                    <a:pt x="117" y="109"/>
                  </a:cubicBezTo>
                  <a:cubicBezTo>
                    <a:pt x="126" y="98"/>
                    <a:pt x="132" y="83"/>
                    <a:pt x="132" y="67"/>
                  </a:cubicBezTo>
                  <a:cubicBezTo>
                    <a:pt x="132" y="30"/>
                    <a:pt x="103" y="0"/>
                    <a:pt x="66" y="0"/>
                  </a:cubicBezTo>
                  <a:close/>
                </a:path>
              </a:pathLst>
            </a:custGeom>
            <a:solidFill>
              <a:srgbClr val="F267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 name="Freeform 15">
              <a:extLst>
                <a:ext uri="{FF2B5EF4-FFF2-40B4-BE49-F238E27FC236}">
                  <a16:creationId xmlns:a16="http://schemas.microsoft.com/office/drawing/2014/main" id="{2FC470C8-3D4E-BD44-9460-5B4B0EEB0A75}"/>
                </a:ext>
              </a:extLst>
            </p:cNvPr>
            <p:cNvSpPr>
              <a:spLocks/>
            </p:cNvSpPr>
            <p:nvPr/>
          </p:nvSpPr>
          <p:spPr bwMode="auto">
            <a:xfrm>
              <a:off x="1179513" y="2676525"/>
              <a:ext cx="655638" cy="82550"/>
            </a:xfrm>
            <a:custGeom>
              <a:avLst/>
              <a:gdLst>
                <a:gd name="T0" fmla="*/ 813 w 1041"/>
                <a:gd name="T1" fmla="*/ 7 h 129"/>
                <a:gd name="T2" fmla="*/ 813 w 1041"/>
                <a:gd name="T3" fmla="*/ 7 h 129"/>
                <a:gd name="T4" fmla="*/ 714 w 1041"/>
                <a:gd name="T5" fmla="*/ 0 h 129"/>
                <a:gd name="T6" fmla="*/ 755 w 1041"/>
                <a:gd name="T7" fmla="*/ 4 h 129"/>
                <a:gd name="T8" fmla="*/ 876 w 1041"/>
                <a:gd name="T9" fmla="*/ 38 h 129"/>
                <a:gd name="T10" fmla="*/ 520 w 1041"/>
                <a:gd name="T11" fmla="*/ 84 h 129"/>
                <a:gd name="T12" fmla="*/ 164 w 1041"/>
                <a:gd name="T13" fmla="*/ 38 h 129"/>
                <a:gd name="T14" fmla="*/ 285 w 1041"/>
                <a:gd name="T15" fmla="*/ 4 h 129"/>
                <a:gd name="T16" fmla="*/ 326 w 1041"/>
                <a:gd name="T17" fmla="*/ 0 h 129"/>
                <a:gd name="T18" fmla="*/ 227 w 1041"/>
                <a:gd name="T19" fmla="*/ 7 h 129"/>
                <a:gd name="T20" fmla="*/ 0 w 1041"/>
                <a:gd name="T21" fmla="*/ 62 h 129"/>
                <a:gd name="T22" fmla="*/ 520 w 1041"/>
                <a:gd name="T23" fmla="*/ 129 h 129"/>
                <a:gd name="T24" fmla="*/ 1041 w 1041"/>
                <a:gd name="T25" fmla="*/ 62 h 129"/>
                <a:gd name="T26" fmla="*/ 813 w 1041"/>
                <a:gd name="T27" fmla="*/ 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1" h="129">
                  <a:moveTo>
                    <a:pt x="813" y="7"/>
                  </a:moveTo>
                  <a:lnTo>
                    <a:pt x="813" y="7"/>
                  </a:lnTo>
                  <a:cubicBezTo>
                    <a:pt x="782" y="4"/>
                    <a:pt x="749" y="2"/>
                    <a:pt x="714" y="0"/>
                  </a:cubicBezTo>
                  <a:cubicBezTo>
                    <a:pt x="728" y="1"/>
                    <a:pt x="742" y="2"/>
                    <a:pt x="755" y="4"/>
                  </a:cubicBezTo>
                  <a:cubicBezTo>
                    <a:pt x="829" y="12"/>
                    <a:pt x="876" y="24"/>
                    <a:pt x="876" y="38"/>
                  </a:cubicBezTo>
                  <a:cubicBezTo>
                    <a:pt x="876" y="63"/>
                    <a:pt x="717" y="84"/>
                    <a:pt x="520" y="84"/>
                  </a:cubicBezTo>
                  <a:cubicBezTo>
                    <a:pt x="323" y="84"/>
                    <a:pt x="164" y="63"/>
                    <a:pt x="164" y="38"/>
                  </a:cubicBezTo>
                  <a:cubicBezTo>
                    <a:pt x="164" y="24"/>
                    <a:pt x="211" y="12"/>
                    <a:pt x="285" y="4"/>
                  </a:cubicBezTo>
                  <a:cubicBezTo>
                    <a:pt x="298" y="2"/>
                    <a:pt x="312" y="1"/>
                    <a:pt x="326" y="0"/>
                  </a:cubicBezTo>
                  <a:cubicBezTo>
                    <a:pt x="291" y="2"/>
                    <a:pt x="258" y="4"/>
                    <a:pt x="227" y="7"/>
                  </a:cubicBezTo>
                  <a:cubicBezTo>
                    <a:pt x="90" y="19"/>
                    <a:pt x="0" y="39"/>
                    <a:pt x="0" y="62"/>
                  </a:cubicBezTo>
                  <a:cubicBezTo>
                    <a:pt x="0" y="99"/>
                    <a:pt x="233" y="129"/>
                    <a:pt x="520" y="129"/>
                  </a:cubicBezTo>
                  <a:cubicBezTo>
                    <a:pt x="808" y="129"/>
                    <a:pt x="1041" y="99"/>
                    <a:pt x="1041" y="62"/>
                  </a:cubicBezTo>
                  <a:cubicBezTo>
                    <a:pt x="1041" y="39"/>
                    <a:pt x="951" y="19"/>
                    <a:pt x="813" y="7"/>
                  </a:cubicBezTo>
                  <a:close/>
                </a:path>
              </a:pathLst>
            </a:custGeom>
            <a:solidFill>
              <a:srgbClr val="F267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16567445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Col_6pt">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chor="t"/>
          <a:lstStyle>
            <a:lvl1pPr algn="l">
              <a:defRPr/>
            </a:lvl1pPr>
          </a:lstStyle>
          <a:p>
            <a:r>
              <a:rPr lang="en-GB"/>
              <a:t>Click to edit Master title style</a:t>
            </a:r>
            <a:endParaRPr lang="en-US" dirty="0"/>
          </a:p>
        </p:txBody>
      </p:sp>
      <p:sp>
        <p:nvSpPr>
          <p:cNvPr id="10" name="Content Placeholder 2"/>
          <p:cNvSpPr>
            <a:spLocks noGrp="1"/>
          </p:cNvSpPr>
          <p:nvPr>
            <p:ph idx="1"/>
          </p:nvPr>
        </p:nvSpPr>
        <p:spPr>
          <a:xfrm>
            <a:off x="431800" y="1276350"/>
            <a:ext cx="3923999" cy="3325813"/>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a:extLst>
              <a:ext uri="{FF2B5EF4-FFF2-40B4-BE49-F238E27FC236}">
                <a16:creationId xmlns:a16="http://schemas.microsoft.com/office/drawing/2014/main" id="{7CBA26FF-4433-2F4C-B6E5-BB0446A29B4E}"/>
              </a:ext>
            </a:extLst>
          </p:cNvPr>
          <p:cNvSpPr>
            <a:spLocks noGrp="1"/>
          </p:cNvSpPr>
          <p:nvPr>
            <p:ph type="ftr" sz="quarter" idx="14"/>
          </p:nvPr>
        </p:nvSpPr>
        <p:spPr/>
        <p:txBody>
          <a:bodyPr/>
          <a:lstStyle>
            <a:lvl1pPr>
              <a:defRPr/>
            </a:lvl1pPr>
          </a:lstStyle>
          <a:p>
            <a:pPr>
              <a:defRPr/>
            </a:pPr>
            <a:r>
              <a:rPr lang="en-US"/>
              <a:t>Footer</a:t>
            </a:r>
            <a:endParaRPr lang="en-US" dirty="0"/>
          </a:p>
        </p:txBody>
      </p:sp>
      <p:sp>
        <p:nvSpPr>
          <p:cNvPr id="6" name="Slide Number Placeholder 5">
            <a:extLst>
              <a:ext uri="{FF2B5EF4-FFF2-40B4-BE49-F238E27FC236}">
                <a16:creationId xmlns:a16="http://schemas.microsoft.com/office/drawing/2014/main" id="{C3457350-2AD1-D243-9A5F-189739F402A1}"/>
              </a:ext>
            </a:extLst>
          </p:cNvPr>
          <p:cNvSpPr>
            <a:spLocks noGrp="1"/>
          </p:cNvSpPr>
          <p:nvPr>
            <p:ph type="sldNum" sz="quarter" idx="15"/>
          </p:nvPr>
        </p:nvSpPr>
        <p:spPr/>
        <p:txBody>
          <a:bodyPr/>
          <a:lstStyle>
            <a:lvl1pPr>
              <a:defRPr/>
            </a:lvl1pPr>
          </a:lstStyle>
          <a:p>
            <a:pPr>
              <a:defRPr/>
            </a:pPr>
            <a:fld id="{25EA782B-F785-AE4C-A742-1D4198048F49}" type="slidenum">
              <a:rPr lang="en-US" altLang="en-US" smtClean="0"/>
              <a:pPr>
                <a:defRPr/>
              </a:pPr>
              <a:t>‹#›</a:t>
            </a:fld>
            <a:endParaRPr lang="en-US" altLang="en-US" dirty="0"/>
          </a:p>
        </p:txBody>
      </p:sp>
      <p:sp>
        <p:nvSpPr>
          <p:cNvPr id="7" name="Date Placeholder 3">
            <a:extLst>
              <a:ext uri="{FF2B5EF4-FFF2-40B4-BE49-F238E27FC236}">
                <a16:creationId xmlns:a16="http://schemas.microsoft.com/office/drawing/2014/main" id="{E42DD6C2-D704-1043-A357-C96FFE45F168}"/>
              </a:ext>
            </a:extLst>
          </p:cNvPr>
          <p:cNvSpPr>
            <a:spLocks noGrp="1"/>
          </p:cNvSpPr>
          <p:nvPr>
            <p:ph type="dt" sz="half" idx="16"/>
          </p:nvPr>
        </p:nvSpPr>
        <p:spPr/>
        <p:txBody>
          <a:bodyPr/>
          <a:lstStyle>
            <a:lvl1pPr algn="ctr" eaLnBrk="1" hangingPunct="1">
              <a:defRPr sz="700">
                <a:solidFill>
                  <a:srgbClr val="9D9FA1"/>
                </a:solidFill>
                <a:latin typeface="Arial" panose="020B0604020202020204" pitchFamily="34" charset="0"/>
                <a:cs typeface="Arial" panose="020B0604020202020204" pitchFamily="34" charset="0"/>
              </a:defRPr>
            </a:lvl1pPr>
          </a:lstStyle>
          <a:p>
            <a:pPr>
              <a:defRPr/>
            </a:pPr>
            <a:fld id="{FF14306B-5748-4D41-B4A0-442E5CCB3D6F}" type="datetime1">
              <a:rPr lang="en-AU" altLang="en-US" smtClean="0"/>
              <a:pPr>
                <a:defRPr/>
              </a:pPr>
              <a:t>11/9/19</a:t>
            </a:fld>
            <a:r>
              <a:rPr lang="en-AU" altLang="en-US"/>
              <a:t>v</a:t>
            </a:r>
            <a:endParaRPr lang="en-US" altLang="en-US" dirty="0"/>
          </a:p>
        </p:txBody>
      </p:sp>
      <p:sp>
        <p:nvSpPr>
          <p:cNvPr id="8" name="Content Placeholder 2">
            <a:extLst>
              <a:ext uri="{FF2B5EF4-FFF2-40B4-BE49-F238E27FC236}">
                <a16:creationId xmlns:a16="http://schemas.microsoft.com/office/drawing/2014/main" id="{0A7FC08C-D2EE-A243-B835-E9571B38B2A1}"/>
              </a:ext>
            </a:extLst>
          </p:cNvPr>
          <p:cNvSpPr>
            <a:spLocks noGrp="1"/>
          </p:cNvSpPr>
          <p:nvPr>
            <p:ph idx="17"/>
          </p:nvPr>
        </p:nvSpPr>
        <p:spPr>
          <a:xfrm>
            <a:off x="4774381" y="1276350"/>
            <a:ext cx="3923999" cy="3325813"/>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3975065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_Col_6pt">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chor="t"/>
          <a:lstStyle>
            <a:lvl1pPr algn="l">
              <a:defRPr/>
            </a:lvl1pPr>
          </a:lstStyle>
          <a:p>
            <a:r>
              <a:rPr lang="en-GB"/>
              <a:t>Click to edit Master title style</a:t>
            </a:r>
            <a:endParaRPr lang="en-US" dirty="0"/>
          </a:p>
        </p:txBody>
      </p:sp>
      <p:sp>
        <p:nvSpPr>
          <p:cNvPr id="10" name="Content Placeholder 2"/>
          <p:cNvSpPr>
            <a:spLocks noGrp="1"/>
          </p:cNvSpPr>
          <p:nvPr>
            <p:ph idx="1"/>
          </p:nvPr>
        </p:nvSpPr>
        <p:spPr>
          <a:xfrm>
            <a:off x="431800" y="1276350"/>
            <a:ext cx="2592000" cy="3318272"/>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Footer Placeholder 4">
            <a:extLst>
              <a:ext uri="{FF2B5EF4-FFF2-40B4-BE49-F238E27FC236}">
                <a16:creationId xmlns:a16="http://schemas.microsoft.com/office/drawing/2014/main" id="{943460EC-B01F-B143-A976-F2867040ECB8}"/>
              </a:ext>
            </a:extLst>
          </p:cNvPr>
          <p:cNvSpPr>
            <a:spLocks noGrp="1"/>
          </p:cNvSpPr>
          <p:nvPr>
            <p:ph type="ftr" sz="quarter" idx="15"/>
          </p:nvPr>
        </p:nvSpPr>
        <p:spPr/>
        <p:txBody>
          <a:bodyPr/>
          <a:lstStyle>
            <a:lvl1pPr>
              <a:defRPr/>
            </a:lvl1pPr>
          </a:lstStyle>
          <a:p>
            <a:pPr>
              <a:defRPr/>
            </a:pPr>
            <a:r>
              <a:rPr lang="en-US"/>
              <a:t>Footer</a:t>
            </a:r>
            <a:endParaRPr lang="en-US" dirty="0"/>
          </a:p>
        </p:txBody>
      </p:sp>
      <p:sp>
        <p:nvSpPr>
          <p:cNvPr id="7" name="Slide Number Placeholder 5">
            <a:extLst>
              <a:ext uri="{FF2B5EF4-FFF2-40B4-BE49-F238E27FC236}">
                <a16:creationId xmlns:a16="http://schemas.microsoft.com/office/drawing/2014/main" id="{D5F1145A-C073-1740-881E-938B722C5F27}"/>
              </a:ext>
            </a:extLst>
          </p:cNvPr>
          <p:cNvSpPr>
            <a:spLocks noGrp="1"/>
          </p:cNvSpPr>
          <p:nvPr>
            <p:ph type="sldNum" sz="quarter" idx="16"/>
          </p:nvPr>
        </p:nvSpPr>
        <p:spPr/>
        <p:txBody>
          <a:bodyPr/>
          <a:lstStyle>
            <a:lvl1pPr>
              <a:defRPr/>
            </a:lvl1pPr>
          </a:lstStyle>
          <a:p>
            <a:pPr>
              <a:defRPr/>
            </a:pPr>
            <a:fld id="{3C7EC8EF-D76E-3A40-BE60-5A51136F6EB1}" type="slidenum">
              <a:rPr lang="en-US" altLang="en-US" smtClean="0"/>
              <a:pPr>
                <a:defRPr/>
              </a:pPr>
              <a:t>‹#›</a:t>
            </a:fld>
            <a:endParaRPr lang="en-US" altLang="en-US" dirty="0"/>
          </a:p>
        </p:txBody>
      </p:sp>
      <p:sp>
        <p:nvSpPr>
          <p:cNvPr id="8" name="Date Placeholder 3">
            <a:extLst>
              <a:ext uri="{FF2B5EF4-FFF2-40B4-BE49-F238E27FC236}">
                <a16:creationId xmlns:a16="http://schemas.microsoft.com/office/drawing/2014/main" id="{FBD852EF-6878-E44A-B618-14FD20C1AE5A}"/>
              </a:ext>
            </a:extLst>
          </p:cNvPr>
          <p:cNvSpPr>
            <a:spLocks noGrp="1"/>
          </p:cNvSpPr>
          <p:nvPr>
            <p:ph type="dt" sz="half" idx="17"/>
          </p:nvPr>
        </p:nvSpPr>
        <p:spPr/>
        <p:txBody>
          <a:bodyPr/>
          <a:lstStyle>
            <a:lvl1pPr>
              <a:defRPr/>
            </a:lvl1pPr>
          </a:lstStyle>
          <a:p>
            <a:pPr>
              <a:defRPr/>
            </a:pPr>
            <a:fld id="{F0633BE9-4D54-3141-A8B3-F663F4598B47}" type="datetime1">
              <a:rPr lang="en-AU" altLang="en-US" smtClean="0"/>
              <a:pPr>
                <a:defRPr/>
              </a:pPr>
              <a:t>11/9/19</a:t>
            </a:fld>
            <a:endParaRPr lang="en-US" altLang="en-US" dirty="0"/>
          </a:p>
        </p:txBody>
      </p:sp>
      <p:sp>
        <p:nvSpPr>
          <p:cNvPr id="12" name="Content Placeholder 2">
            <a:extLst>
              <a:ext uri="{FF2B5EF4-FFF2-40B4-BE49-F238E27FC236}">
                <a16:creationId xmlns:a16="http://schemas.microsoft.com/office/drawing/2014/main" id="{48E1A3AD-372A-F44B-8E83-39B5BC861CBA}"/>
              </a:ext>
            </a:extLst>
          </p:cNvPr>
          <p:cNvSpPr>
            <a:spLocks noGrp="1"/>
          </p:cNvSpPr>
          <p:nvPr>
            <p:ph idx="18"/>
          </p:nvPr>
        </p:nvSpPr>
        <p:spPr>
          <a:xfrm>
            <a:off x="3270250" y="1276350"/>
            <a:ext cx="2592000" cy="3318272"/>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Content Placeholder 2">
            <a:extLst>
              <a:ext uri="{FF2B5EF4-FFF2-40B4-BE49-F238E27FC236}">
                <a16:creationId xmlns:a16="http://schemas.microsoft.com/office/drawing/2014/main" id="{B10072B7-7B53-4749-9E90-6F908F951C4E}"/>
              </a:ext>
            </a:extLst>
          </p:cNvPr>
          <p:cNvSpPr>
            <a:spLocks noGrp="1"/>
          </p:cNvSpPr>
          <p:nvPr>
            <p:ph idx="19"/>
          </p:nvPr>
        </p:nvSpPr>
        <p:spPr>
          <a:xfrm>
            <a:off x="6108700" y="1276350"/>
            <a:ext cx="2592000" cy="3318272"/>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502695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_Col_6pt">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chor="t"/>
          <a:lstStyle>
            <a:lvl1pPr algn="l">
              <a:defRPr/>
            </a:lvl1pPr>
          </a:lstStyle>
          <a:p>
            <a:r>
              <a:rPr lang="en-GB"/>
              <a:t>Click to edit Master title style</a:t>
            </a:r>
            <a:endParaRPr lang="en-US" dirty="0"/>
          </a:p>
        </p:txBody>
      </p:sp>
      <p:sp>
        <p:nvSpPr>
          <p:cNvPr id="11" name="Content Placeholder 2"/>
          <p:cNvSpPr>
            <a:spLocks noGrp="1"/>
          </p:cNvSpPr>
          <p:nvPr>
            <p:ph idx="1"/>
          </p:nvPr>
        </p:nvSpPr>
        <p:spPr>
          <a:xfrm>
            <a:off x="431800" y="1283891"/>
            <a:ext cx="1944000" cy="3318272"/>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Footer Placeholder 4">
            <a:extLst>
              <a:ext uri="{FF2B5EF4-FFF2-40B4-BE49-F238E27FC236}">
                <a16:creationId xmlns:a16="http://schemas.microsoft.com/office/drawing/2014/main" id="{3FBE4D60-6BCB-924B-8201-A9186991F958}"/>
              </a:ext>
            </a:extLst>
          </p:cNvPr>
          <p:cNvSpPr>
            <a:spLocks noGrp="1"/>
          </p:cNvSpPr>
          <p:nvPr>
            <p:ph type="ftr" sz="quarter" idx="16"/>
          </p:nvPr>
        </p:nvSpPr>
        <p:spPr/>
        <p:txBody>
          <a:bodyPr/>
          <a:lstStyle>
            <a:lvl1pPr>
              <a:defRPr/>
            </a:lvl1pPr>
          </a:lstStyle>
          <a:p>
            <a:pPr>
              <a:defRPr/>
            </a:pPr>
            <a:r>
              <a:rPr lang="en-US"/>
              <a:t>Footer</a:t>
            </a:r>
            <a:endParaRPr lang="en-US" dirty="0"/>
          </a:p>
        </p:txBody>
      </p:sp>
      <p:sp>
        <p:nvSpPr>
          <p:cNvPr id="8" name="Slide Number Placeholder 5">
            <a:extLst>
              <a:ext uri="{FF2B5EF4-FFF2-40B4-BE49-F238E27FC236}">
                <a16:creationId xmlns:a16="http://schemas.microsoft.com/office/drawing/2014/main" id="{95FDEF84-32FB-354F-A1D6-C91C4AB4728C}"/>
              </a:ext>
            </a:extLst>
          </p:cNvPr>
          <p:cNvSpPr>
            <a:spLocks noGrp="1"/>
          </p:cNvSpPr>
          <p:nvPr>
            <p:ph type="sldNum" sz="quarter" idx="17"/>
          </p:nvPr>
        </p:nvSpPr>
        <p:spPr/>
        <p:txBody>
          <a:bodyPr/>
          <a:lstStyle>
            <a:lvl1pPr>
              <a:defRPr/>
            </a:lvl1pPr>
          </a:lstStyle>
          <a:p>
            <a:pPr>
              <a:defRPr/>
            </a:pPr>
            <a:fld id="{730C2B15-5D32-F448-9367-803735B26C18}" type="slidenum">
              <a:rPr lang="en-US" altLang="en-US" smtClean="0"/>
              <a:pPr>
                <a:defRPr/>
              </a:pPr>
              <a:t>‹#›</a:t>
            </a:fld>
            <a:endParaRPr lang="en-US" altLang="en-US" dirty="0"/>
          </a:p>
        </p:txBody>
      </p:sp>
      <p:sp>
        <p:nvSpPr>
          <p:cNvPr id="9" name="Date Placeholder 3">
            <a:extLst>
              <a:ext uri="{FF2B5EF4-FFF2-40B4-BE49-F238E27FC236}">
                <a16:creationId xmlns:a16="http://schemas.microsoft.com/office/drawing/2014/main" id="{8074B5D2-6923-4F42-8EF1-51A1660A1881}"/>
              </a:ext>
            </a:extLst>
          </p:cNvPr>
          <p:cNvSpPr>
            <a:spLocks noGrp="1"/>
          </p:cNvSpPr>
          <p:nvPr>
            <p:ph type="dt" sz="half" idx="18"/>
          </p:nvPr>
        </p:nvSpPr>
        <p:spPr/>
        <p:txBody>
          <a:bodyPr/>
          <a:lstStyle>
            <a:lvl1pPr>
              <a:defRPr/>
            </a:lvl1pPr>
          </a:lstStyle>
          <a:p>
            <a:pPr>
              <a:defRPr/>
            </a:pPr>
            <a:fld id="{80104628-139D-494E-852C-EF5A78635910}" type="datetime1">
              <a:rPr lang="en-AU" altLang="en-US" smtClean="0"/>
              <a:pPr>
                <a:defRPr/>
              </a:pPr>
              <a:t>11/9/19</a:t>
            </a:fld>
            <a:endParaRPr lang="en-US" altLang="en-US" dirty="0"/>
          </a:p>
        </p:txBody>
      </p:sp>
      <p:sp>
        <p:nvSpPr>
          <p:cNvPr id="10" name="Content Placeholder 2">
            <a:extLst>
              <a:ext uri="{FF2B5EF4-FFF2-40B4-BE49-F238E27FC236}">
                <a16:creationId xmlns:a16="http://schemas.microsoft.com/office/drawing/2014/main" id="{A1A57240-A112-3049-B6A4-215FA3A6687F}"/>
              </a:ext>
            </a:extLst>
          </p:cNvPr>
          <p:cNvSpPr>
            <a:spLocks noGrp="1"/>
          </p:cNvSpPr>
          <p:nvPr>
            <p:ph idx="19"/>
          </p:nvPr>
        </p:nvSpPr>
        <p:spPr>
          <a:xfrm>
            <a:off x="2542540" y="1283891"/>
            <a:ext cx="1944000" cy="3318272"/>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5" name="Content Placeholder 2">
            <a:extLst>
              <a:ext uri="{FF2B5EF4-FFF2-40B4-BE49-F238E27FC236}">
                <a16:creationId xmlns:a16="http://schemas.microsoft.com/office/drawing/2014/main" id="{CADCBDCD-C2D7-8A4A-8B5A-3653E10FE749}"/>
              </a:ext>
            </a:extLst>
          </p:cNvPr>
          <p:cNvSpPr>
            <a:spLocks noGrp="1"/>
          </p:cNvSpPr>
          <p:nvPr>
            <p:ph idx="20"/>
          </p:nvPr>
        </p:nvSpPr>
        <p:spPr>
          <a:xfrm>
            <a:off x="4653280" y="1283891"/>
            <a:ext cx="1944000" cy="3318272"/>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6" name="Content Placeholder 2">
            <a:extLst>
              <a:ext uri="{FF2B5EF4-FFF2-40B4-BE49-F238E27FC236}">
                <a16:creationId xmlns:a16="http://schemas.microsoft.com/office/drawing/2014/main" id="{FB3A790F-C62A-9440-8D37-743E71414903}"/>
              </a:ext>
            </a:extLst>
          </p:cNvPr>
          <p:cNvSpPr>
            <a:spLocks noGrp="1"/>
          </p:cNvSpPr>
          <p:nvPr>
            <p:ph idx="21"/>
          </p:nvPr>
        </p:nvSpPr>
        <p:spPr>
          <a:xfrm>
            <a:off x="6764020" y="1283891"/>
            <a:ext cx="1944000" cy="3318272"/>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3726411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5_Col_6pt">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chor="t"/>
          <a:lstStyle>
            <a:lvl1pPr algn="l">
              <a:defRPr/>
            </a:lvl1pPr>
          </a:lstStyle>
          <a:p>
            <a:r>
              <a:rPr lang="en-GB"/>
              <a:t>Click to edit Master title style</a:t>
            </a:r>
            <a:endParaRPr lang="en-US" dirty="0"/>
          </a:p>
        </p:txBody>
      </p:sp>
      <p:sp>
        <p:nvSpPr>
          <p:cNvPr id="12" name="Content Placeholder 2"/>
          <p:cNvSpPr>
            <a:spLocks noGrp="1"/>
          </p:cNvSpPr>
          <p:nvPr>
            <p:ph idx="1"/>
          </p:nvPr>
        </p:nvSpPr>
        <p:spPr>
          <a:xfrm>
            <a:off x="431800" y="1276349"/>
            <a:ext cx="1511999" cy="3318273"/>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Content Placeholder 2"/>
          <p:cNvSpPr>
            <a:spLocks noGrp="1"/>
          </p:cNvSpPr>
          <p:nvPr>
            <p:ph idx="13"/>
          </p:nvPr>
        </p:nvSpPr>
        <p:spPr>
          <a:xfrm>
            <a:off x="2118518" y="1276349"/>
            <a:ext cx="1511999" cy="3318273"/>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4" name="Content Placeholder 2"/>
          <p:cNvSpPr>
            <a:spLocks noGrp="1"/>
          </p:cNvSpPr>
          <p:nvPr>
            <p:ph idx="14"/>
          </p:nvPr>
        </p:nvSpPr>
        <p:spPr>
          <a:xfrm>
            <a:off x="3805236" y="1276349"/>
            <a:ext cx="1511999" cy="3318273"/>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5" name="Content Placeholder 2"/>
          <p:cNvSpPr>
            <a:spLocks noGrp="1"/>
          </p:cNvSpPr>
          <p:nvPr>
            <p:ph idx="15"/>
          </p:nvPr>
        </p:nvSpPr>
        <p:spPr>
          <a:xfrm>
            <a:off x="5491954" y="1276349"/>
            <a:ext cx="1511999" cy="3318273"/>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6" name="Content Placeholder 2"/>
          <p:cNvSpPr>
            <a:spLocks noGrp="1"/>
          </p:cNvSpPr>
          <p:nvPr>
            <p:ph idx="16"/>
          </p:nvPr>
        </p:nvSpPr>
        <p:spPr>
          <a:xfrm>
            <a:off x="7178672" y="1276349"/>
            <a:ext cx="1511999" cy="3318273"/>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Footer Placeholder 4">
            <a:extLst>
              <a:ext uri="{FF2B5EF4-FFF2-40B4-BE49-F238E27FC236}">
                <a16:creationId xmlns:a16="http://schemas.microsoft.com/office/drawing/2014/main" id="{13C41F4F-6A80-3C44-AE25-CEED2B89DECD}"/>
              </a:ext>
            </a:extLst>
          </p:cNvPr>
          <p:cNvSpPr>
            <a:spLocks noGrp="1"/>
          </p:cNvSpPr>
          <p:nvPr>
            <p:ph type="ftr" sz="quarter" idx="17"/>
          </p:nvPr>
        </p:nvSpPr>
        <p:spPr/>
        <p:txBody>
          <a:bodyPr/>
          <a:lstStyle>
            <a:lvl1pPr>
              <a:defRPr/>
            </a:lvl1pPr>
          </a:lstStyle>
          <a:p>
            <a:pPr>
              <a:defRPr/>
            </a:pPr>
            <a:r>
              <a:rPr lang="en-US"/>
              <a:t>Footer</a:t>
            </a:r>
            <a:endParaRPr lang="en-US" dirty="0"/>
          </a:p>
        </p:txBody>
      </p:sp>
      <p:sp>
        <p:nvSpPr>
          <p:cNvPr id="9" name="Slide Number Placeholder 5">
            <a:extLst>
              <a:ext uri="{FF2B5EF4-FFF2-40B4-BE49-F238E27FC236}">
                <a16:creationId xmlns:a16="http://schemas.microsoft.com/office/drawing/2014/main" id="{6CC066E9-98A2-C94A-A480-12C34498A5F4}"/>
              </a:ext>
            </a:extLst>
          </p:cNvPr>
          <p:cNvSpPr>
            <a:spLocks noGrp="1"/>
          </p:cNvSpPr>
          <p:nvPr>
            <p:ph type="sldNum" sz="quarter" idx="18"/>
          </p:nvPr>
        </p:nvSpPr>
        <p:spPr/>
        <p:txBody>
          <a:bodyPr/>
          <a:lstStyle>
            <a:lvl1pPr>
              <a:defRPr/>
            </a:lvl1pPr>
          </a:lstStyle>
          <a:p>
            <a:pPr>
              <a:defRPr/>
            </a:pPr>
            <a:fld id="{6DC101EF-DCCF-6F40-B5C4-EBC13E715157}" type="slidenum">
              <a:rPr lang="en-US" altLang="en-US" smtClean="0"/>
              <a:pPr>
                <a:defRPr/>
              </a:pPr>
              <a:t>‹#›</a:t>
            </a:fld>
            <a:endParaRPr lang="en-US" altLang="en-US" dirty="0"/>
          </a:p>
        </p:txBody>
      </p:sp>
      <p:sp>
        <p:nvSpPr>
          <p:cNvPr id="10" name="Date Placeholder 3">
            <a:extLst>
              <a:ext uri="{FF2B5EF4-FFF2-40B4-BE49-F238E27FC236}">
                <a16:creationId xmlns:a16="http://schemas.microsoft.com/office/drawing/2014/main" id="{19FED70C-13C0-A94D-9C1D-78E303619B70}"/>
              </a:ext>
            </a:extLst>
          </p:cNvPr>
          <p:cNvSpPr>
            <a:spLocks noGrp="1"/>
          </p:cNvSpPr>
          <p:nvPr>
            <p:ph type="dt" sz="half" idx="19"/>
          </p:nvPr>
        </p:nvSpPr>
        <p:spPr/>
        <p:txBody>
          <a:bodyPr/>
          <a:lstStyle>
            <a:lvl1pPr>
              <a:defRPr/>
            </a:lvl1pPr>
          </a:lstStyle>
          <a:p>
            <a:pPr>
              <a:defRPr/>
            </a:pPr>
            <a:fld id="{EA96ADD9-A868-614E-A0E6-2CF7016E8D4E}" type="datetime1">
              <a:rPr lang="en-AU" altLang="en-US" smtClean="0"/>
              <a:pPr>
                <a:defRPr/>
              </a:pPr>
              <a:t>11/9/19</a:t>
            </a:fld>
            <a:endParaRPr lang="en-US" altLang="en-US" dirty="0"/>
          </a:p>
        </p:txBody>
      </p:sp>
    </p:spTree>
    <p:extLst>
      <p:ext uri="{BB962C8B-B14F-4D97-AF65-F5344CB8AC3E}">
        <p14:creationId xmlns:p14="http://schemas.microsoft.com/office/powerpoint/2010/main" val="16362182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6_Col_6pt">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chor="t"/>
          <a:lstStyle>
            <a:lvl1pPr algn="l">
              <a:defRPr/>
            </a:lvl1pPr>
          </a:lstStyle>
          <a:p>
            <a:r>
              <a:rPr lang="en-GB"/>
              <a:t>Click to edit Master title style</a:t>
            </a:r>
            <a:endParaRPr lang="en-US" dirty="0"/>
          </a:p>
        </p:txBody>
      </p:sp>
      <p:sp>
        <p:nvSpPr>
          <p:cNvPr id="12" name="Content Placeholder 2"/>
          <p:cNvSpPr>
            <a:spLocks noGrp="1"/>
          </p:cNvSpPr>
          <p:nvPr>
            <p:ph idx="1"/>
          </p:nvPr>
        </p:nvSpPr>
        <p:spPr>
          <a:xfrm>
            <a:off x="438150" y="1276349"/>
            <a:ext cx="1278000" cy="3318273"/>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Content Placeholder 2"/>
          <p:cNvSpPr>
            <a:spLocks noGrp="1"/>
          </p:cNvSpPr>
          <p:nvPr>
            <p:ph idx="13"/>
          </p:nvPr>
        </p:nvSpPr>
        <p:spPr>
          <a:xfrm>
            <a:off x="1836090" y="1276349"/>
            <a:ext cx="1278000" cy="3318273"/>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4" name="Content Placeholder 2"/>
          <p:cNvSpPr>
            <a:spLocks noGrp="1"/>
          </p:cNvSpPr>
          <p:nvPr>
            <p:ph idx="14"/>
          </p:nvPr>
        </p:nvSpPr>
        <p:spPr>
          <a:xfrm>
            <a:off x="3234030" y="1276349"/>
            <a:ext cx="1278000" cy="3318273"/>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5" name="Content Placeholder 2"/>
          <p:cNvSpPr>
            <a:spLocks noGrp="1"/>
          </p:cNvSpPr>
          <p:nvPr>
            <p:ph idx="15"/>
          </p:nvPr>
        </p:nvSpPr>
        <p:spPr>
          <a:xfrm>
            <a:off x="4631970" y="1276349"/>
            <a:ext cx="1278000" cy="3318273"/>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6" name="Content Placeholder 2"/>
          <p:cNvSpPr>
            <a:spLocks noGrp="1"/>
          </p:cNvSpPr>
          <p:nvPr>
            <p:ph idx="16"/>
          </p:nvPr>
        </p:nvSpPr>
        <p:spPr>
          <a:xfrm>
            <a:off x="6029910" y="1276349"/>
            <a:ext cx="1278000" cy="3318273"/>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Content Placeholder 2"/>
          <p:cNvSpPr>
            <a:spLocks noGrp="1"/>
          </p:cNvSpPr>
          <p:nvPr>
            <p:ph idx="17"/>
          </p:nvPr>
        </p:nvSpPr>
        <p:spPr>
          <a:xfrm>
            <a:off x="7427850" y="1276349"/>
            <a:ext cx="1278000" cy="3318273"/>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Footer Placeholder 4">
            <a:extLst>
              <a:ext uri="{FF2B5EF4-FFF2-40B4-BE49-F238E27FC236}">
                <a16:creationId xmlns:a16="http://schemas.microsoft.com/office/drawing/2014/main" id="{33701C1E-7B9B-F64C-833F-F6BB765D1EDD}"/>
              </a:ext>
            </a:extLst>
          </p:cNvPr>
          <p:cNvSpPr>
            <a:spLocks noGrp="1"/>
          </p:cNvSpPr>
          <p:nvPr>
            <p:ph type="ftr" sz="quarter" idx="18"/>
          </p:nvPr>
        </p:nvSpPr>
        <p:spPr/>
        <p:txBody>
          <a:bodyPr/>
          <a:lstStyle>
            <a:lvl1pPr>
              <a:defRPr/>
            </a:lvl1pPr>
          </a:lstStyle>
          <a:p>
            <a:pPr>
              <a:defRPr/>
            </a:pPr>
            <a:r>
              <a:rPr lang="en-US"/>
              <a:t>Footer</a:t>
            </a:r>
            <a:endParaRPr lang="en-US" dirty="0"/>
          </a:p>
        </p:txBody>
      </p:sp>
      <p:sp>
        <p:nvSpPr>
          <p:cNvPr id="10" name="Slide Number Placeholder 5">
            <a:extLst>
              <a:ext uri="{FF2B5EF4-FFF2-40B4-BE49-F238E27FC236}">
                <a16:creationId xmlns:a16="http://schemas.microsoft.com/office/drawing/2014/main" id="{B41FCEF7-FEF7-D54C-9AA2-580BDA7E9D0D}"/>
              </a:ext>
            </a:extLst>
          </p:cNvPr>
          <p:cNvSpPr>
            <a:spLocks noGrp="1"/>
          </p:cNvSpPr>
          <p:nvPr>
            <p:ph type="sldNum" sz="quarter" idx="19"/>
          </p:nvPr>
        </p:nvSpPr>
        <p:spPr/>
        <p:txBody>
          <a:bodyPr/>
          <a:lstStyle>
            <a:lvl1pPr>
              <a:defRPr/>
            </a:lvl1pPr>
          </a:lstStyle>
          <a:p>
            <a:pPr>
              <a:defRPr/>
            </a:pPr>
            <a:fld id="{59D16B42-AC92-AF47-8043-9DF13625EF01}" type="slidenum">
              <a:rPr lang="en-US" altLang="en-US" smtClean="0"/>
              <a:pPr>
                <a:defRPr/>
              </a:pPr>
              <a:t>‹#›</a:t>
            </a:fld>
            <a:endParaRPr lang="en-US" altLang="en-US" dirty="0"/>
          </a:p>
        </p:txBody>
      </p:sp>
      <p:sp>
        <p:nvSpPr>
          <p:cNvPr id="17" name="Date Placeholder 3">
            <a:extLst>
              <a:ext uri="{FF2B5EF4-FFF2-40B4-BE49-F238E27FC236}">
                <a16:creationId xmlns:a16="http://schemas.microsoft.com/office/drawing/2014/main" id="{A2D965A6-0FC6-9147-87FE-090E6CC2435D}"/>
              </a:ext>
            </a:extLst>
          </p:cNvPr>
          <p:cNvSpPr>
            <a:spLocks noGrp="1"/>
          </p:cNvSpPr>
          <p:nvPr>
            <p:ph type="dt" sz="half" idx="20"/>
          </p:nvPr>
        </p:nvSpPr>
        <p:spPr/>
        <p:txBody>
          <a:bodyPr/>
          <a:lstStyle>
            <a:lvl1pPr>
              <a:defRPr/>
            </a:lvl1pPr>
          </a:lstStyle>
          <a:p>
            <a:pPr>
              <a:defRPr/>
            </a:pPr>
            <a:fld id="{2512D9B4-B255-9A4B-AF44-CF01A193A958}" type="datetime1">
              <a:rPr lang="en-AU" altLang="en-US" smtClean="0"/>
              <a:pPr>
                <a:defRPr/>
              </a:pPr>
              <a:t>11/9/19</a:t>
            </a:fld>
            <a:endParaRPr lang="en-US" altLang="en-US" dirty="0"/>
          </a:p>
        </p:txBody>
      </p:sp>
    </p:spTree>
    <p:extLst>
      <p:ext uri="{BB962C8B-B14F-4D97-AF65-F5344CB8AC3E}">
        <p14:creationId xmlns:p14="http://schemas.microsoft.com/office/powerpoint/2010/main" val="9795532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_Col_6pt_Hero image">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chor="t"/>
          <a:lstStyle>
            <a:lvl1pPr algn="l">
              <a:defRPr/>
            </a:lvl1pPr>
          </a:lstStyle>
          <a:p>
            <a:r>
              <a:rPr lang="en-GB"/>
              <a:t>Click to edit Master title style</a:t>
            </a:r>
            <a:endParaRPr lang="en-US" dirty="0"/>
          </a:p>
        </p:txBody>
      </p:sp>
      <p:sp>
        <p:nvSpPr>
          <p:cNvPr id="10" name="Content Placeholder 2"/>
          <p:cNvSpPr>
            <a:spLocks noGrp="1"/>
          </p:cNvSpPr>
          <p:nvPr>
            <p:ph idx="1"/>
          </p:nvPr>
        </p:nvSpPr>
        <p:spPr>
          <a:xfrm>
            <a:off x="431800" y="1287067"/>
            <a:ext cx="2592000" cy="3315096"/>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Content Placeholder 2"/>
          <p:cNvSpPr>
            <a:spLocks noGrp="1"/>
          </p:cNvSpPr>
          <p:nvPr>
            <p:ph idx="13"/>
          </p:nvPr>
        </p:nvSpPr>
        <p:spPr>
          <a:xfrm>
            <a:off x="3306865" y="1287067"/>
            <a:ext cx="5398212" cy="3307556"/>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a:extLst>
              <a:ext uri="{FF2B5EF4-FFF2-40B4-BE49-F238E27FC236}">
                <a16:creationId xmlns:a16="http://schemas.microsoft.com/office/drawing/2014/main" id="{1413FEEB-FE05-3748-B628-C2BF23BF7A74}"/>
              </a:ext>
            </a:extLst>
          </p:cNvPr>
          <p:cNvSpPr>
            <a:spLocks noGrp="1"/>
          </p:cNvSpPr>
          <p:nvPr>
            <p:ph type="ftr" sz="quarter" idx="14"/>
          </p:nvPr>
        </p:nvSpPr>
        <p:spPr/>
        <p:txBody>
          <a:bodyPr/>
          <a:lstStyle>
            <a:lvl1pPr>
              <a:defRPr/>
            </a:lvl1pPr>
          </a:lstStyle>
          <a:p>
            <a:pPr>
              <a:defRPr/>
            </a:pPr>
            <a:r>
              <a:rPr lang="en-US"/>
              <a:t>Footer</a:t>
            </a:r>
            <a:endParaRPr lang="en-US" dirty="0"/>
          </a:p>
        </p:txBody>
      </p:sp>
      <p:sp>
        <p:nvSpPr>
          <p:cNvPr id="6" name="Slide Number Placeholder 5">
            <a:extLst>
              <a:ext uri="{FF2B5EF4-FFF2-40B4-BE49-F238E27FC236}">
                <a16:creationId xmlns:a16="http://schemas.microsoft.com/office/drawing/2014/main" id="{A1340FDC-84C9-B645-859E-7B2D95CE6883}"/>
              </a:ext>
            </a:extLst>
          </p:cNvPr>
          <p:cNvSpPr>
            <a:spLocks noGrp="1"/>
          </p:cNvSpPr>
          <p:nvPr>
            <p:ph type="sldNum" sz="quarter" idx="15"/>
          </p:nvPr>
        </p:nvSpPr>
        <p:spPr/>
        <p:txBody>
          <a:bodyPr/>
          <a:lstStyle>
            <a:lvl1pPr>
              <a:defRPr/>
            </a:lvl1pPr>
          </a:lstStyle>
          <a:p>
            <a:pPr>
              <a:defRPr/>
            </a:pPr>
            <a:fld id="{83EE2EAE-45C4-214D-A534-2CF8BD4E304F}" type="slidenum">
              <a:rPr lang="en-US" altLang="en-US" smtClean="0"/>
              <a:pPr>
                <a:defRPr/>
              </a:pPr>
              <a:t>‹#›</a:t>
            </a:fld>
            <a:endParaRPr lang="en-US" altLang="en-US" dirty="0"/>
          </a:p>
        </p:txBody>
      </p:sp>
      <p:sp>
        <p:nvSpPr>
          <p:cNvPr id="7" name="Date Placeholder 3">
            <a:extLst>
              <a:ext uri="{FF2B5EF4-FFF2-40B4-BE49-F238E27FC236}">
                <a16:creationId xmlns:a16="http://schemas.microsoft.com/office/drawing/2014/main" id="{8B789C93-ADC1-B144-909B-6F86BD74A030}"/>
              </a:ext>
            </a:extLst>
          </p:cNvPr>
          <p:cNvSpPr>
            <a:spLocks noGrp="1"/>
          </p:cNvSpPr>
          <p:nvPr>
            <p:ph type="dt" sz="half" idx="16"/>
          </p:nvPr>
        </p:nvSpPr>
        <p:spPr/>
        <p:txBody>
          <a:bodyPr/>
          <a:lstStyle>
            <a:lvl1pPr>
              <a:defRPr/>
            </a:lvl1pPr>
          </a:lstStyle>
          <a:p>
            <a:pPr>
              <a:defRPr/>
            </a:pPr>
            <a:fld id="{0F38FC51-3DA0-724A-AD35-6EA620B0E961}" type="datetime1">
              <a:rPr lang="en-AU" altLang="en-US" smtClean="0"/>
              <a:pPr>
                <a:defRPr/>
              </a:pPr>
              <a:t>11/9/19</a:t>
            </a:fld>
            <a:endParaRPr lang="en-US" altLang="en-US" dirty="0"/>
          </a:p>
        </p:txBody>
      </p:sp>
    </p:spTree>
    <p:extLst>
      <p:ext uri="{BB962C8B-B14F-4D97-AF65-F5344CB8AC3E}">
        <p14:creationId xmlns:p14="http://schemas.microsoft.com/office/powerpoint/2010/main" val="21556420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6_Cont_6pt_3x2">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chor="t"/>
          <a:lstStyle>
            <a:lvl1pPr algn="l">
              <a:defRPr/>
            </a:lvl1pPr>
          </a:lstStyle>
          <a:p>
            <a:r>
              <a:rPr lang="en-GB"/>
              <a:t>Click to edit Master title style</a:t>
            </a:r>
            <a:endParaRPr lang="en-US" dirty="0"/>
          </a:p>
        </p:txBody>
      </p:sp>
      <p:sp>
        <p:nvSpPr>
          <p:cNvPr id="10" name="Content Placeholder 2"/>
          <p:cNvSpPr>
            <a:spLocks noGrp="1"/>
          </p:cNvSpPr>
          <p:nvPr>
            <p:ph idx="1"/>
          </p:nvPr>
        </p:nvSpPr>
        <p:spPr>
          <a:xfrm>
            <a:off x="431800" y="1283400"/>
            <a:ext cx="2592000" cy="1512000"/>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5" name="Footer Placeholder 4">
            <a:extLst>
              <a:ext uri="{FF2B5EF4-FFF2-40B4-BE49-F238E27FC236}">
                <a16:creationId xmlns:a16="http://schemas.microsoft.com/office/drawing/2014/main" id="{898812CD-88EC-244B-92E1-94FE58A38B43}"/>
              </a:ext>
            </a:extLst>
          </p:cNvPr>
          <p:cNvSpPr>
            <a:spLocks noGrp="1"/>
          </p:cNvSpPr>
          <p:nvPr>
            <p:ph type="ftr" sz="quarter" idx="21"/>
          </p:nvPr>
        </p:nvSpPr>
        <p:spPr/>
        <p:txBody>
          <a:bodyPr/>
          <a:lstStyle>
            <a:lvl1pPr>
              <a:defRPr/>
            </a:lvl1pPr>
          </a:lstStyle>
          <a:p>
            <a:pPr>
              <a:defRPr/>
            </a:pPr>
            <a:r>
              <a:rPr lang="en-US"/>
              <a:t>Footer</a:t>
            </a:r>
            <a:endParaRPr lang="en-US" dirty="0"/>
          </a:p>
        </p:txBody>
      </p:sp>
      <p:sp>
        <p:nvSpPr>
          <p:cNvPr id="16" name="Slide Number Placeholder 5">
            <a:extLst>
              <a:ext uri="{FF2B5EF4-FFF2-40B4-BE49-F238E27FC236}">
                <a16:creationId xmlns:a16="http://schemas.microsoft.com/office/drawing/2014/main" id="{0FE61FF9-4B7B-AC41-A21C-03629BB9AF1A}"/>
              </a:ext>
            </a:extLst>
          </p:cNvPr>
          <p:cNvSpPr>
            <a:spLocks noGrp="1"/>
          </p:cNvSpPr>
          <p:nvPr>
            <p:ph type="sldNum" sz="quarter" idx="22"/>
          </p:nvPr>
        </p:nvSpPr>
        <p:spPr/>
        <p:txBody>
          <a:bodyPr/>
          <a:lstStyle>
            <a:lvl1pPr>
              <a:defRPr/>
            </a:lvl1pPr>
          </a:lstStyle>
          <a:p>
            <a:pPr>
              <a:defRPr/>
            </a:pPr>
            <a:fld id="{C3DE1F50-1BDE-B245-B93C-F456D71D5384}" type="slidenum">
              <a:rPr lang="en-US" altLang="en-US" smtClean="0"/>
              <a:pPr>
                <a:defRPr/>
              </a:pPr>
              <a:t>‹#›</a:t>
            </a:fld>
            <a:endParaRPr lang="en-US" altLang="en-US" dirty="0"/>
          </a:p>
        </p:txBody>
      </p:sp>
      <p:sp>
        <p:nvSpPr>
          <p:cNvPr id="17" name="Date Placeholder 3">
            <a:extLst>
              <a:ext uri="{FF2B5EF4-FFF2-40B4-BE49-F238E27FC236}">
                <a16:creationId xmlns:a16="http://schemas.microsoft.com/office/drawing/2014/main" id="{600E35F8-6A5B-3F43-BEE2-8F4B334A17C5}"/>
              </a:ext>
            </a:extLst>
          </p:cNvPr>
          <p:cNvSpPr>
            <a:spLocks noGrp="1"/>
          </p:cNvSpPr>
          <p:nvPr>
            <p:ph type="dt" sz="half" idx="23"/>
          </p:nvPr>
        </p:nvSpPr>
        <p:spPr/>
        <p:txBody>
          <a:bodyPr/>
          <a:lstStyle>
            <a:lvl1pPr>
              <a:defRPr/>
            </a:lvl1pPr>
          </a:lstStyle>
          <a:p>
            <a:pPr>
              <a:defRPr/>
            </a:pPr>
            <a:fld id="{96BFB790-B7C7-9B4E-9485-78D4350060E3}" type="datetime1">
              <a:rPr lang="en-AU" altLang="en-US" smtClean="0"/>
              <a:pPr>
                <a:defRPr/>
              </a:pPr>
              <a:t>11/9/19</a:t>
            </a:fld>
            <a:endParaRPr lang="en-US" altLang="en-US" dirty="0"/>
          </a:p>
        </p:txBody>
      </p:sp>
      <p:sp>
        <p:nvSpPr>
          <p:cNvPr id="18" name="Content Placeholder 2">
            <a:extLst>
              <a:ext uri="{FF2B5EF4-FFF2-40B4-BE49-F238E27FC236}">
                <a16:creationId xmlns:a16="http://schemas.microsoft.com/office/drawing/2014/main" id="{F0A62385-A079-DC44-B4B5-36CF71B3B5F3}"/>
              </a:ext>
            </a:extLst>
          </p:cNvPr>
          <p:cNvSpPr>
            <a:spLocks noGrp="1"/>
          </p:cNvSpPr>
          <p:nvPr>
            <p:ph idx="24"/>
          </p:nvPr>
        </p:nvSpPr>
        <p:spPr>
          <a:xfrm>
            <a:off x="3269090" y="1283400"/>
            <a:ext cx="2592000" cy="1512000"/>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9" name="Content Placeholder 2">
            <a:extLst>
              <a:ext uri="{FF2B5EF4-FFF2-40B4-BE49-F238E27FC236}">
                <a16:creationId xmlns:a16="http://schemas.microsoft.com/office/drawing/2014/main" id="{3C7A16DB-0A33-E14B-9A58-56524F31330F}"/>
              </a:ext>
            </a:extLst>
          </p:cNvPr>
          <p:cNvSpPr>
            <a:spLocks noGrp="1"/>
          </p:cNvSpPr>
          <p:nvPr>
            <p:ph idx="25"/>
          </p:nvPr>
        </p:nvSpPr>
        <p:spPr>
          <a:xfrm>
            <a:off x="6106380" y="1283400"/>
            <a:ext cx="2592000" cy="1512000"/>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0" name="Content Placeholder 2">
            <a:extLst>
              <a:ext uri="{FF2B5EF4-FFF2-40B4-BE49-F238E27FC236}">
                <a16:creationId xmlns:a16="http://schemas.microsoft.com/office/drawing/2014/main" id="{97791E42-D7ED-2B48-9E79-DBED4361FD54}"/>
              </a:ext>
            </a:extLst>
          </p:cNvPr>
          <p:cNvSpPr>
            <a:spLocks noGrp="1"/>
          </p:cNvSpPr>
          <p:nvPr>
            <p:ph idx="26"/>
          </p:nvPr>
        </p:nvSpPr>
        <p:spPr>
          <a:xfrm>
            <a:off x="431800" y="3089340"/>
            <a:ext cx="2592000" cy="1512000"/>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1" name="Content Placeholder 2">
            <a:extLst>
              <a:ext uri="{FF2B5EF4-FFF2-40B4-BE49-F238E27FC236}">
                <a16:creationId xmlns:a16="http://schemas.microsoft.com/office/drawing/2014/main" id="{A3356AEF-EEA3-8B4D-A2DD-D2359A479B45}"/>
              </a:ext>
            </a:extLst>
          </p:cNvPr>
          <p:cNvSpPr>
            <a:spLocks noGrp="1"/>
          </p:cNvSpPr>
          <p:nvPr>
            <p:ph idx="27"/>
          </p:nvPr>
        </p:nvSpPr>
        <p:spPr>
          <a:xfrm>
            <a:off x="3269090" y="3089340"/>
            <a:ext cx="2592000" cy="1512000"/>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2" name="Content Placeholder 2">
            <a:extLst>
              <a:ext uri="{FF2B5EF4-FFF2-40B4-BE49-F238E27FC236}">
                <a16:creationId xmlns:a16="http://schemas.microsoft.com/office/drawing/2014/main" id="{34ADB12C-F20F-014B-9B36-F29FCC3FFD18}"/>
              </a:ext>
            </a:extLst>
          </p:cNvPr>
          <p:cNvSpPr>
            <a:spLocks noGrp="1"/>
          </p:cNvSpPr>
          <p:nvPr>
            <p:ph idx="28"/>
          </p:nvPr>
        </p:nvSpPr>
        <p:spPr>
          <a:xfrm>
            <a:off x="6106380" y="3089340"/>
            <a:ext cx="2592000" cy="1512000"/>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8201538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2_Cont_6pt_6x2">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chor="t"/>
          <a:lstStyle>
            <a:lvl1pPr algn="l">
              <a:defRPr/>
            </a:lvl1pPr>
          </a:lstStyle>
          <a:p>
            <a:r>
              <a:rPr lang="en-GB"/>
              <a:t>Click to edit Master title style</a:t>
            </a:r>
            <a:endParaRPr lang="en-US" dirty="0"/>
          </a:p>
        </p:txBody>
      </p:sp>
      <p:sp>
        <p:nvSpPr>
          <p:cNvPr id="12" name="Content Placeholder 2"/>
          <p:cNvSpPr>
            <a:spLocks noGrp="1"/>
          </p:cNvSpPr>
          <p:nvPr>
            <p:ph idx="1"/>
          </p:nvPr>
        </p:nvSpPr>
        <p:spPr>
          <a:xfrm>
            <a:off x="431800" y="1283970"/>
            <a:ext cx="1278000" cy="1512000"/>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Content Placeholder 2"/>
          <p:cNvSpPr>
            <a:spLocks noGrp="1"/>
          </p:cNvSpPr>
          <p:nvPr>
            <p:ph idx="13"/>
          </p:nvPr>
        </p:nvSpPr>
        <p:spPr>
          <a:xfrm>
            <a:off x="1854997" y="1283970"/>
            <a:ext cx="1276824" cy="1512000"/>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4" name="Content Placeholder 2"/>
          <p:cNvSpPr>
            <a:spLocks noGrp="1"/>
          </p:cNvSpPr>
          <p:nvPr>
            <p:ph idx="14"/>
          </p:nvPr>
        </p:nvSpPr>
        <p:spPr>
          <a:xfrm>
            <a:off x="3248210" y="1283970"/>
            <a:ext cx="1278000" cy="1512000"/>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5" name="Content Placeholder 2"/>
          <p:cNvSpPr>
            <a:spLocks noGrp="1"/>
          </p:cNvSpPr>
          <p:nvPr>
            <p:ph idx="15"/>
          </p:nvPr>
        </p:nvSpPr>
        <p:spPr>
          <a:xfrm>
            <a:off x="4641423" y="1283970"/>
            <a:ext cx="1278000" cy="1512000"/>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6" name="Content Placeholder 2"/>
          <p:cNvSpPr>
            <a:spLocks noGrp="1"/>
          </p:cNvSpPr>
          <p:nvPr>
            <p:ph idx="16"/>
          </p:nvPr>
        </p:nvSpPr>
        <p:spPr>
          <a:xfrm>
            <a:off x="6034636" y="1283970"/>
            <a:ext cx="1278000" cy="1512000"/>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Content Placeholder 2"/>
          <p:cNvSpPr>
            <a:spLocks noGrp="1"/>
          </p:cNvSpPr>
          <p:nvPr>
            <p:ph idx="17"/>
          </p:nvPr>
        </p:nvSpPr>
        <p:spPr>
          <a:xfrm>
            <a:off x="7427850" y="1283970"/>
            <a:ext cx="1278000" cy="1512000"/>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7" name="Footer Placeholder 4">
            <a:extLst>
              <a:ext uri="{FF2B5EF4-FFF2-40B4-BE49-F238E27FC236}">
                <a16:creationId xmlns:a16="http://schemas.microsoft.com/office/drawing/2014/main" id="{2568708E-C357-2540-9B48-375EF65217F9}"/>
              </a:ext>
            </a:extLst>
          </p:cNvPr>
          <p:cNvSpPr>
            <a:spLocks noGrp="1"/>
          </p:cNvSpPr>
          <p:nvPr>
            <p:ph type="ftr" sz="quarter" idx="27"/>
          </p:nvPr>
        </p:nvSpPr>
        <p:spPr/>
        <p:txBody>
          <a:bodyPr/>
          <a:lstStyle>
            <a:lvl1pPr>
              <a:defRPr/>
            </a:lvl1pPr>
          </a:lstStyle>
          <a:p>
            <a:pPr>
              <a:defRPr/>
            </a:pPr>
            <a:r>
              <a:rPr lang="en-US"/>
              <a:t>Footer</a:t>
            </a:r>
            <a:endParaRPr lang="en-US" dirty="0"/>
          </a:p>
        </p:txBody>
      </p:sp>
      <p:sp>
        <p:nvSpPr>
          <p:cNvPr id="24" name="Slide Number Placeholder 5">
            <a:extLst>
              <a:ext uri="{FF2B5EF4-FFF2-40B4-BE49-F238E27FC236}">
                <a16:creationId xmlns:a16="http://schemas.microsoft.com/office/drawing/2014/main" id="{2C503B05-7440-F448-B72B-DEFE2E2D9BF7}"/>
              </a:ext>
            </a:extLst>
          </p:cNvPr>
          <p:cNvSpPr>
            <a:spLocks noGrp="1"/>
          </p:cNvSpPr>
          <p:nvPr>
            <p:ph type="sldNum" sz="quarter" idx="28"/>
          </p:nvPr>
        </p:nvSpPr>
        <p:spPr/>
        <p:txBody>
          <a:bodyPr/>
          <a:lstStyle>
            <a:lvl1pPr>
              <a:defRPr/>
            </a:lvl1pPr>
          </a:lstStyle>
          <a:p>
            <a:pPr>
              <a:defRPr/>
            </a:pPr>
            <a:fld id="{05880D04-A5EE-494E-91D3-5BCEA5F97445}" type="slidenum">
              <a:rPr lang="en-US" altLang="en-US" smtClean="0"/>
              <a:pPr>
                <a:defRPr/>
              </a:pPr>
              <a:t>‹#›</a:t>
            </a:fld>
            <a:endParaRPr lang="en-US" altLang="en-US" dirty="0"/>
          </a:p>
        </p:txBody>
      </p:sp>
      <p:sp>
        <p:nvSpPr>
          <p:cNvPr id="25" name="Date Placeholder 3">
            <a:extLst>
              <a:ext uri="{FF2B5EF4-FFF2-40B4-BE49-F238E27FC236}">
                <a16:creationId xmlns:a16="http://schemas.microsoft.com/office/drawing/2014/main" id="{98CFB758-6419-824F-9BE9-DE6BF1834CC4}"/>
              </a:ext>
            </a:extLst>
          </p:cNvPr>
          <p:cNvSpPr>
            <a:spLocks noGrp="1"/>
          </p:cNvSpPr>
          <p:nvPr>
            <p:ph type="dt" sz="half" idx="29"/>
          </p:nvPr>
        </p:nvSpPr>
        <p:spPr/>
        <p:txBody>
          <a:bodyPr/>
          <a:lstStyle>
            <a:lvl1pPr>
              <a:defRPr/>
            </a:lvl1pPr>
          </a:lstStyle>
          <a:p>
            <a:pPr>
              <a:defRPr/>
            </a:pPr>
            <a:fld id="{FB128CDF-D103-D54B-AB5A-C698E1267F8C}" type="datetime1">
              <a:rPr lang="en-AU" altLang="en-US" smtClean="0"/>
              <a:pPr>
                <a:defRPr/>
              </a:pPr>
              <a:t>11/9/19</a:t>
            </a:fld>
            <a:endParaRPr lang="en-US" altLang="en-US" dirty="0"/>
          </a:p>
        </p:txBody>
      </p:sp>
      <p:sp>
        <p:nvSpPr>
          <p:cNvPr id="26" name="Content Placeholder 2">
            <a:extLst>
              <a:ext uri="{FF2B5EF4-FFF2-40B4-BE49-F238E27FC236}">
                <a16:creationId xmlns:a16="http://schemas.microsoft.com/office/drawing/2014/main" id="{3A22CD91-EFEB-3C49-B6CE-7E4E07BA3B3A}"/>
              </a:ext>
            </a:extLst>
          </p:cNvPr>
          <p:cNvSpPr>
            <a:spLocks noGrp="1"/>
          </p:cNvSpPr>
          <p:nvPr>
            <p:ph idx="30"/>
          </p:nvPr>
        </p:nvSpPr>
        <p:spPr>
          <a:xfrm>
            <a:off x="431800" y="3082290"/>
            <a:ext cx="1278000" cy="1512000"/>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7" name="Content Placeholder 2">
            <a:extLst>
              <a:ext uri="{FF2B5EF4-FFF2-40B4-BE49-F238E27FC236}">
                <a16:creationId xmlns:a16="http://schemas.microsoft.com/office/drawing/2014/main" id="{55BA9B19-B69D-7D4A-9F3F-16E96E22254F}"/>
              </a:ext>
            </a:extLst>
          </p:cNvPr>
          <p:cNvSpPr>
            <a:spLocks noGrp="1"/>
          </p:cNvSpPr>
          <p:nvPr>
            <p:ph idx="31"/>
          </p:nvPr>
        </p:nvSpPr>
        <p:spPr>
          <a:xfrm>
            <a:off x="1854997" y="3082290"/>
            <a:ext cx="1278000" cy="1512000"/>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8" name="Content Placeholder 2">
            <a:extLst>
              <a:ext uri="{FF2B5EF4-FFF2-40B4-BE49-F238E27FC236}">
                <a16:creationId xmlns:a16="http://schemas.microsoft.com/office/drawing/2014/main" id="{BAA81C16-475C-7F43-B73B-4C35F7D0DA3B}"/>
              </a:ext>
            </a:extLst>
          </p:cNvPr>
          <p:cNvSpPr>
            <a:spLocks noGrp="1"/>
          </p:cNvSpPr>
          <p:nvPr>
            <p:ph idx="32"/>
          </p:nvPr>
        </p:nvSpPr>
        <p:spPr>
          <a:xfrm>
            <a:off x="3248210" y="3082290"/>
            <a:ext cx="1278000" cy="1512000"/>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9" name="Content Placeholder 2">
            <a:extLst>
              <a:ext uri="{FF2B5EF4-FFF2-40B4-BE49-F238E27FC236}">
                <a16:creationId xmlns:a16="http://schemas.microsoft.com/office/drawing/2014/main" id="{237AB888-B9AC-584F-90AE-A72ABFC5A5DC}"/>
              </a:ext>
            </a:extLst>
          </p:cNvPr>
          <p:cNvSpPr>
            <a:spLocks noGrp="1"/>
          </p:cNvSpPr>
          <p:nvPr>
            <p:ph idx="33"/>
          </p:nvPr>
        </p:nvSpPr>
        <p:spPr>
          <a:xfrm>
            <a:off x="4641423" y="3082290"/>
            <a:ext cx="1278000" cy="1512000"/>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0" name="Content Placeholder 2">
            <a:extLst>
              <a:ext uri="{FF2B5EF4-FFF2-40B4-BE49-F238E27FC236}">
                <a16:creationId xmlns:a16="http://schemas.microsoft.com/office/drawing/2014/main" id="{DD207C38-D152-9A48-8010-D0394CD07CBF}"/>
              </a:ext>
            </a:extLst>
          </p:cNvPr>
          <p:cNvSpPr>
            <a:spLocks noGrp="1"/>
          </p:cNvSpPr>
          <p:nvPr>
            <p:ph idx="34"/>
          </p:nvPr>
        </p:nvSpPr>
        <p:spPr>
          <a:xfrm>
            <a:off x="6034636" y="3082290"/>
            <a:ext cx="1278000" cy="1512000"/>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1" name="Content Placeholder 2">
            <a:extLst>
              <a:ext uri="{FF2B5EF4-FFF2-40B4-BE49-F238E27FC236}">
                <a16:creationId xmlns:a16="http://schemas.microsoft.com/office/drawing/2014/main" id="{32EDE909-46BF-4243-806C-63E9D4D7A661}"/>
              </a:ext>
            </a:extLst>
          </p:cNvPr>
          <p:cNvSpPr>
            <a:spLocks noGrp="1"/>
          </p:cNvSpPr>
          <p:nvPr>
            <p:ph idx="35"/>
          </p:nvPr>
        </p:nvSpPr>
        <p:spPr>
          <a:xfrm>
            <a:off x="7427850" y="3082290"/>
            <a:ext cx="1278000" cy="1512000"/>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6915610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_Col_2_Row_6pt">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chor="t"/>
          <a:lstStyle>
            <a:lvl1pPr algn="l">
              <a:defRPr/>
            </a:lvl1pPr>
          </a:lstStyle>
          <a:p>
            <a:r>
              <a:rPr lang="en-GB"/>
              <a:t>Click to edit Master title style</a:t>
            </a:r>
            <a:endParaRPr lang="en-US" dirty="0"/>
          </a:p>
        </p:txBody>
      </p:sp>
      <p:sp>
        <p:nvSpPr>
          <p:cNvPr id="12" name="Content Placeholder 2"/>
          <p:cNvSpPr>
            <a:spLocks noGrp="1"/>
          </p:cNvSpPr>
          <p:nvPr>
            <p:ph idx="1"/>
          </p:nvPr>
        </p:nvSpPr>
        <p:spPr>
          <a:xfrm>
            <a:off x="431304" y="1283970"/>
            <a:ext cx="1278000" cy="1512000"/>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Footer Placeholder 4">
            <a:extLst>
              <a:ext uri="{FF2B5EF4-FFF2-40B4-BE49-F238E27FC236}">
                <a16:creationId xmlns:a16="http://schemas.microsoft.com/office/drawing/2014/main" id="{8DC6D392-E5A7-0548-B264-EBEA4395D77C}"/>
              </a:ext>
            </a:extLst>
          </p:cNvPr>
          <p:cNvSpPr>
            <a:spLocks noGrp="1"/>
          </p:cNvSpPr>
          <p:nvPr>
            <p:ph type="ftr" sz="quarter" idx="26"/>
          </p:nvPr>
        </p:nvSpPr>
        <p:spPr/>
        <p:txBody>
          <a:bodyPr/>
          <a:lstStyle>
            <a:lvl1pPr>
              <a:defRPr/>
            </a:lvl1pPr>
          </a:lstStyle>
          <a:p>
            <a:pPr>
              <a:defRPr/>
            </a:pPr>
            <a:r>
              <a:rPr lang="en-US"/>
              <a:t>Footer</a:t>
            </a:r>
            <a:endParaRPr lang="en-US" dirty="0"/>
          </a:p>
        </p:txBody>
      </p:sp>
      <p:sp>
        <p:nvSpPr>
          <p:cNvPr id="14" name="Slide Number Placeholder 5">
            <a:extLst>
              <a:ext uri="{FF2B5EF4-FFF2-40B4-BE49-F238E27FC236}">
                <a16:creationId xmlns:a16="http://schemas.microsoft.com/office/drawing/2014/main" id="{4E27566D-D786-FF4D-BF3C-1B09FB18D333}"/>
              </a:ext>
            </a:extLst>
          </p:cNvPr>
          <p:cNvSpPr>
            <a:spLocks noGrp="1"/>
          </p:cNvSpPr>
          <p:nvPr>
            <p:ph type="sldNum" sz="quarter" idx="27"/>
          </p:nvPr>
        </p:nvSpPr>
        <p:spPr/>
        <p:txBody>
          <a:bodyPr/>
          <a:lstStyle>
            <a:lvl1pPr>
              <a:defRPr/>
            </a:lvl1pPr>
          </a:lstStyle>
          <a:p>
            <a:pPr>
              <a:defRPr/>
            </a:pPr>
            <a:fld id="{25DB267E-4B12-6E45-AE2C-26B4EE05BCFB}" type="slidenum">
              <a:rPr lang="en-US" altLang="en-US" smtClean="0"/>
              <a:pPr>
                <a:defRPr/>
              </a:pPr>
              <a:t>‹#›</a:t>
            </a:fld>
            <a:endParaRPr lang="en-US" altLang="en-US" dirty="0"/>
          </a:p>
        </p:txBody>
      </p:sp>
      <p:sp>
        <p:nvSpPr>
          <p:cNvPr id="17" name="Date Placeholder 3">
            <a:extLst>
              <a:ext uri="{FF2B5EF4-FFF2-40B4-BE49-F238E27FC236}">
                <a16:creationId xmlns:a16="http://schemas.microsoft.com/office/drawing/2014/main" id="{FDCE0D56-33DF-1645-90BB-EE3271B5F910}"/>
              </a:ext>
            </a:extLst>
          </p:cNvPr>
          <p:cNvSpPr>
            <a:spLocks noGrp="1"/>
          </p:cNvSpPr>
          <p:nvPr>
            <p:ph type="dt" sz="half" idx="28"/>
          </p:nvPr>
        </p:nvSpPr>
        <p:spPr/>
        <p:txBody>
          <a:bodyPr/>
          <a:lstStyle>
            <a:lvl1pPr>
              <a:defRPr/>
            </a:lvl1pPr>
          </a:lstStyle>
          <a:p>
            <a:pPr>
              <a:defRPr/>
            </a:pPr>
            <a:fld id="{7D85B9ED-45A9-524F-8221-C94845EAFE4F}" type="datetime1">
              <a:rPr lang="en-AU" altLang="en-US" smtClean="0"/>
              <a:pPr>
                <a:defRPr/>
              </a:pPr>
              <a:t>11/9/19</a:t>
            </a:fld>
            <a:endParaRPr lang="en-US" altLang="en-US" dirty="0"/>
          </a:p>
        </p:txBody>
      </p:sp>
      <p:sp>
        <p:nvSpPr>
          <p:cNvPr id="28" name="Content Placeholder 2">
            <a:extLst>
              <a:ext uri="{FF2B5EF4-FFF2-40B4-BE49-F238E27FC236}">
                <a16:creationId xmlns:a16="http://schemas.microsoft.com/office/drawing/2014/main" id="{2F475013-4948-AE43-884B-6B9932B61D5B}"/>
              </a:ext>
            </a:extLst>
          </p:cNvPr>
          <p:cNvSpPr>
            <a:spLocks noGrp="1"/>
          </p:cNvSpPr>
          <p:nvPr>
            <p:ph idx="13"/>
          </p:nvPr>
        </p:nvSpPr>
        <p:spPr>
          <a:xfrm>
            <a:off x="1854996" y="1283970"/>
            <a:ext cx="2556000" cy="1512000"/>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6" name="Content Placeholder 2">
            <a:extLst>
              <a:ext uri="{FF2B5EF4-FFF2-40B4-BE49-F238E27FC236}">
                <a16:creationId xmlns:a16="http://schemas.microsoft.com/office/drawing/2014/main" id="{4199853B-6CFE-2E4F-8DA4-2D1FFB683531}"/>
              </a:ext>
            </a:extLst>
          </p:cNvPr>
          <p:cNvSpPr>
            <a:spLocks noGrp="1"/>
          </p:cNvSpPr>
          <p:nvPr>
            <p:ph idx="29"/>
          </p:nvPr>
        </p:nvSpPr>
        <p:spPr>
          <a:xfrm>
            <a:off x="4732484" y="1283970"/>
            <a:ext cx="1278000" cy="1512000"/>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7" name="Content Placeholder 2">
            <a:extLst>
              <a:ext uri="{FF2B5EF4-FFF2-40B4-BE49-F238E27FC236}">
                <a16:creationId xmlns:a16="http://schemas.microsoft.com/office/drawing/2014/main" id="{21BE00F3-551C-4F40-8FB2-3EE079CC195B}"/>
              </a:ext>
            </a:extLst>
          </p:cNvPr>
          <p:cNvSpPr>
            <a:spLocks noGrp="1"/>
          </p:cNvSpPr>
          <p:nvPr>
            <p:ph idx="30"/>
          </p:nvPr>
        </p:nvSpPr>
        <p:spPr>
          <a:xfrm>
            <a:off x="6156176" y="1283970"/>
            <a:ext cx="2556000" cy="1512000"/>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8" name="Content Placeholder 2">
            <a:extLst>
              <a:ext uri="{FF2B5EF4-FFF2-40B4-BE49-F238E27FC236}">
                <a16:creationId xmlns:a16="http://schemas.microsoft.com/office/drawing/2014/main" id="{8D2E5A37-D47D-6343-99EB-A4AB5B4E38D5}"/>
              </a:ext>
            </a:extLst>
          </p:cNvPr>
          <p:cNvSpPr>
            <a:spLocks noGrp="1"/>
          </p:cNvSpPr>
          <p:nvPr>
            <p:ph idx="31"/>
          </p:nvPr>
        </p:nvSpPr>
        <p:spPr>
          <a:xfrm>
            <a:off x="431304" y="3075806"/>
            <a:ext cx="1278000" cy="1512000"/>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9" name="Content Placeholder 2">
            <a:extLst>
              <a:ext uri="{FF2B5EF4-FFF2-40B4-BE49-F238E27FC236}">
                <a16:creationId xmlns:a16="http://schemas.microsoft.com/office/drawing/2014/main" id="{7E201995-CFFD-4E4B-9E38-FA85407B62C8}"/>
              </a:ext>
            </a:extLst>
          </p:cNvPr>
          <p:cNvSpPr>
            <a:spLocks noGrp="1"/>
          </p:cNvSpPr>
          <p:nvPr>
            <p:ph idx="32"/>
          </p:nvPr>
        </p:nvSpPr>
        <p:spPr>
          <a:xfrm>
            <a:off x="1854996" y="3075806"/>
            <a:ext cx="2556000" cy="1512000"/>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0" name="Content Placeholder 2">
            <a:extLst>
              <a:ext uri="{FF2B5EF4-FFF2-40B4-BE49-F238E27FC236}">
                <a16:creationId xmlns:a16="http://schemas.microsoft.com/office/drawing/2014/main" id="{9457335C-05F2-E344-9487-081CF6217652}"/>
              </a:ext>
            </a:extLst>
          </p:cNvPr>
          <p:cNvSpPr>
            <a:spLocks noGrp="1"/>
          </p:cNvSpPr>
          <p:nvPr>
            <p:ph idx="33"/>
          </p:nvPr>
        </p:nvSpPr>
        <p:spPr>
          <a:xfrm>
            <a:off x="4732484" y="3075806"/>
            <a:ext cx="1278000" cy="1512000"/>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1" name="Content Placeholder 2">
            <a:extLst>
              <a:ext uri="{FF2B5EF4-FFF2-40B4-BE49-F238E27FC236}">
                <a16:creationId xmlns:a16="http://schemas.microsoft.com/office/drawing/2014/main" id="{77A958F8-3C18-6F40-9E25-950FB7C9B912}"/>
              </a:ext>
            </a:extLst>
          </p:cNvPr>
          <p:cNvSpPr>
            <a:spLocks noGrp="1"/>
          </p:cNvSpPr>
          <p:nvPr>
            <p:ph idx="34"/>
          </p:nvPr>
        </p:nvSpPr>
        <p:spPr>
          <a:xfrm>
            <a:off x="6156176" y="3075806"/>
            <a:ext cx="2556000" cy="1512000"/>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6635439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_Col_4_Row_6pt">
    <p:spTree>
      <p:nvGrpSpPr>
        <p:cNvPr id="1" name=""/>
        <p:cNvGrpSpPr/>
        <p:nvPr/>
      </p:nvGrpSpPr>
      <p:grpSpPr>
        <a:xfrm>
          <a:off x="0" y="0"/>
          <a:ext cx="0" cy="0"/>
          <a:chOff x="0" y="0"/>
          <a:chExt cx="0" cy="0"/>
        </a:xfrm>
      </p:grpSpPr>
      <p:sp>
        <p:nvSpPr>
          <p:cNvPr id="24" name="Content Placeholder 2">
            <a:extLst>
              <a:ext uri="{FF2B5EF4-FFF2-40B4-BE49-F238E27FC236}">
                <a16:creationId xmlns:a16="http://schemas.microsoft.com/office/drawing/2014/main" id="{557CDF67-8259-3544-B40B-DA3931A95A75}"/>
              </a:ext>
            </a:extLst>
          </p:cNvPr>
          <p:cNvSpPr>
            <a:spLocks noGrp="1"/>
          </p:cNvSpPr>
          <p:nvPr>
            <p:ph idx="1"/>
          </p:nvPr>
        </p:nvSpPr>
        <p:spPr>
          <a:xfrm>
            <a:off x="455847" y="2155206"/>
            <a:ext cx="974491" cy="671430"/>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6" name="Content Placeholder 2">
            <a:extLst>
              <a:ext uri="{FF2B5EF4-FFF2-40B4-BE49-F238E27FC236}">
                <a16:creationId xmlns:a16="http://schemas.microsoft.com/office/drawing/2014/main" id="{112E1674-931C-8249-A121-030DA22FACB2}"/>
              </a:ext>
            </a:extLst>
          </p:cNvPr>
          <p:cNvSpPr>
            <a:spLocks noGrp="1"/>
          </p:cNvSpPr>
          <p:nvPr>
            <p:ph idx="57"/>
          </p:nvPr>
        </p:nvSpPr>
        <p:spPr>
          <a:xfrm>
            <a:off x="1572127" y="2155206"/>
            <a:ext cx="2941136" cy="671430"/>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7" name="Content Placeholder 2">
            <a:extLst>
              <a:ext uri="{FF2B5EF4-FFF2-40B4-BE49-F238E27FC236}">
                <a16:creationId xmlns:a16="http://schemas.microsoft.com/office/drawing/2014/main" id="{8D608015-E0CB-3A40-867B-C3D318CE7CD0}"/>
              </a:ext>
            </a:extLst>
          </p:cNvPr>
          <p:cNvSpPr>
            <a:spLocks noGrp="1"/>
          </p:cNvSpPr>
          <p:nvPr>
            <p:ph idx="58"/>
          </p:nvPr>
        </p:nvSpPr>
        <p:spPr>
          <a:xfrm>
            <a:off x="449909" y="1276350"/>
            <a:ext cx="974491" cy="671430"/>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8" name="Content Placeholder 2">
            <a:extLst>
              <a:ext uri="{FF2B5EF4-FFF2-40B4-BE49-F238E27FC236}">
                <a16:creationId xmlns:a16="http://schemas.microsoft.com/office/drawing/2014/main" id="{56E98CDA-0AE3-3A47-80C2-3646682E4F9A}"/>
              </a:ext>
            </a:extLst>
          </p:cNvPr>
          <p:cNvSpPr>
            <a:spLocks noGrp="1"/>
          </p:cNvSpPr>
          <p:nvPr>
            <p:ph idx="59"/>
          </p:nvPr>
        </p:nvSpPr>
        <p:spPr>
          <a:xfrm>
            <a:off x="1566189" y="1276350"/>
            <a:ext cx="2941136" cy="671430"/>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9" name="Content Placeholder 2">
            <a:extLst>
              <a:ext uri="{FF2B5EF4-FFF2-40B4-BE49-F238E27FC236}">
                <a16:creationId xmlns:a16="http://schemas.microsoft.com/office/drawing/2014/main" id="{AB275501-F37E-E840-B068-EC8751631781}"/>
              </a:ext>
            </a:extLst>
          </p:cNvPr>
          <p:cNvSpPr>
            <a:spLocks noGrp="1"/>
          </p:cNvSpPr>
          <p:nvPr>
            <p:ph idx="60"/>
          </p:nvPr>
        </p:nvSpPr>
        <p:spPr>
          <a:xfrm>
            <a:off x="455847" y="3912919"/>
            <a:ext cx="974491" cy="671430"/>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0" name="Content Placeholder 2">
            <a:extLst>
              <a:ext uri="{FF2B5EF4-FFF2-40B4-BE49-F238E27FC236}">
                <a16:creationId xmlns:a16="http://schemas.microsoft.com/office/drawing/2014/main" id="{2F1C36CE-CB76-3149-B3B3-F04DEAD00948}"/>
              </a:ext>
            </a:extLst>
          </p:cNvPr>
          <p:cNvSpPr>
            <a:spLocks noGrp="1"/>
          </p:cNvSpPr>
          <p:nvPr>
            <p:ph idx="61"/>
          </p:nvPr>
        </p:nvSpPr>
        <p:spPr>
          <a:xfrm>
            <a:off x="1572127" y="3912919"/>
            <a:ext cx="2941136" cy="671430"/>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1" name="Content Placeholder 2">
            <a:extLst>
              <a:ext uri="{FF2B5EF4-FFF2-40B4-BE49-F238E27FC236}">
                <a16:creationId xmlns:a16="http://schemas.microsoft.com/office/drawing/2014/main" id="{53EC9771-6715-4B4D-8D2D-D8CB6CE0F4FF}"/>
              </a:ext>
            </a:extLst>
          </p:cNvPr>
          <p:cNvSpPr>
            <a:spLocks noGrp="1"/>
          </p:cNvSpPr>
          <p:nvPr>
            <p:ph idx="62"/>
          </p:nvPr>
        </p:nvSpPr>
        <p:spPr>
          <a:xfrm>
            <a:off x="449909" y="3034062"/>
            <a:ext cx="974491" cy="671430"/>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2" name="Content Placeholder 2">
            <a:extLst>
              <a:ext uri="{FF2B5EF4-FFF2-40B4-BE49-F238E27FC236}">
                <a16:creationId xmlns:a16="http://schemas.microsoft.com/office/drawing/2014/main" id="{E41D01A1-451E-C148-9BAA-82AAE375B46B}"/>
              </a:ext>
            </a:extLst>
          </p:cNvPr>
          <p:cNvSpPr>
            <a:spLocks noGrp="1"/>
          </p:cNvSpPr>
          <p:nvPr>
            <p:ph idx="63"/>
          </p:nvPr>
        </p:nvSpPr>
        <p:spPr>
          <a:xfrm>
            <a:off x="1566189" y="3034062"/>
            <a:ext cx="2941136" cy="671430"/>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9" name="Footer Placeholder 4">
            <a:extLst>
              <a:ext uri="{FF2B5EF4-FFF2-40B4-BE49-F238E27FC236}">
                <a16:creationId xmlns:a16="http://schemas.microsoft.com/office/drawing/2014/main" id="{5F6D6316-7B86-ED43-8EE6-1AB8E336846B}"/>
              </a:ext>
            </a:extLst>
          </p:cNvPr>
          <p:cNvSpPr>
            <a:spLocks noGrp="1"/>
          </p:cNvSpPr>
          <p:nvPr>
            <p:ph type="ftr" sz="quarter" idx="72"/>
          </p:nvPr>
        </p:nvSpPr>
        <p:spPr/>
        <p:txBody>
          <a:bodyPr/>
          <a:lstStyle>
            <a:lvl1pPr>
              <a:defRPr/>
            </a:lvl1pPr>
          </a:lstStyle>
          <a:p>
            <a:pPr>
              <a:defRPr/>
            </a:pPr>
            <a:r>
              <a:rPr lang="en-US"/>
              <a:t>Footer</a:t>
            </a:r>
            <a:endParaRPr lang="en-US" dirty="0"/>
          </a:p>
        </p:txBody>
      </p:sp>
      <p:sp>
        <p:nvSpPr>
          <p:cNvPr id="20" name="Slide Number Placeholder 5">
            <a:extLst>
              <a:ext uri="{FF2B5EF4-FFF2-40B4-BE49-F238E27FC236}">
                <a16:creationId xmlns:a16="http://schemas.microsoft.com/office/drawing/2014/main" id="{6B61C970-BB8E-9D49-9130-1F9612299D32}"/>
              </a:ext>
            </a:extLst>
          </p:cNvPr>
          <p:cNvSpPr>
            <a:spLocks noGrp="1"/>
          </p:cNvSpPr>
          <p:nvPr>
            <p:ph type="sldNum" sz="quarter" idx="73"/>
          </p:nvPr>
        </p:nvSpPr>
        <p:spPr/>
        <p:txBody>
          <a:bodyPr/>
          <a:lstStyle>
            <a:lvl1pPr>
              <a:defRPr/>
            </a:lvl1pPr>
          </a:lstStyle>
          <a:p>
            <a:pPr>
              <a:defRPr/>
            </a:pPr>
            <a:fld id="{7FB15F5F-DE46-1848-9BEC-3B5DE64E3219}" type="slidenum">
              <a:rPr lang="en-US" altLang="en-US" smtClean="0"/>
              <a:pPr>
                <a:defRPr/>
              </a:pPr>
              <a:t>‹#›</a:t>
            </a:fld>
            <a:endParaRPr lang="en-US" altLang="en-US" dirty="0"/>
          </a:p>
        </p:txBody>
      </p:sp>
      <p:sp>
        <p:nvSpPr>
          <p:cNvPr id="21" name="Date Placeholder 3">
            <a:extLst>
              <a:ext uri="{FF2B5EF4-FFF2-40B4-BE49-F238E27FC236}">
                <a16:creationId xmlns:a16="http://schemas.microsoft.com/office/drawing/2014/main" id="{50061BEA-EBF8-1249-99C5-647CCFE722FD}"/>
              </a:ext>
            </a:extLst>
          </p:cNvPr>
          <p:cNvSpPr>
            <a:spLocks noGrp="1"/>
          </p:cNvSpPr>
          <p:nvPr>
            <p:ph type="dt" sz="half" idx="74"/>
          </p:nvPr>
        </p:nvSpPr>
        <p:spPr/>
        <p:txBody>
          <a:bodyPr/>
          <a:lstStyle>
            <a:lvl1pPr>
              <a:defRPr/>
            </a:lvl1pPr>
          </a:lstStyle>
          <a:p>
            <a:pPr>
              <a:defRPr/>
            </a:pPr>
            <a:fld id="{AB5E68D2-8E15-524C-B446-758114479C5F}" type="datetime1">
              <a:rPr lang="en-AU" altLang="en-US" smtClean="0"/>
              <a:pPr>
                <a:defRPr/>
              </a:pPr>
              <a:t>11/9/19</a:t>
            </a:fld>
            <a:endParaRPr lang="en-US" altLang="en-US" dirty="0"/>
          </a:p>
        </p:txBody>
      </p:sp>
      <p:sp>
        <p:nvSpPr>
          <p:cNvPr id="22" name="Title 1">
            <a:extLst>
              <a:ext uri="{FF2B5EF4-FFF2-40B4-BE49-F238E27FC236}">
                <a16:creationId xmlns:a16="http://schemas.microsoft.com/office/drawing/2014/main" id="{87B3DA19-373F-2A44-B8C3-0E674101714F}"/>
              </a:ext>
            </a:extLst>
          </p:cNvPr>
          <p:cNvSpPr>
            <a:spLocks noGrp="1"/>
          </p:cNvSpPr>
          <p:nvPr>
            <p:ph type="title"/>
          </p:nvPr>
        </p:nvSpPr>
        <p:spPr>
          <a:xfrm>
            <a:off x="431800" y="273844"/>
            <a:ext cx="8266580" cy="994172"/>
          </a:xfrm>
        </p:spPr>
        <p:txBody>
          <a:bodyPr lIns="0" tIns="0" rIns="0" bIns="0" anchor="t"/>
          <a:lstStyle>
            <a:lvl1pPr algn="l">
              <a:defRPr/>
            </a:lvl1pPr>
          </a:lstStyle>
          <a:p>
            <a:r>
              <a:rPr lang="en-GB"/>
              <a:t>Click to edit Master title style</a:t>
            </a:r>
            <a:endParaRPr lang="en-US" dirty="0"/>
          </a:p>
        </p:txBody>
      </p:sp>
      <p:sp>
        <p:nvSpPr>
          <p:cNvPr id="25" name="Content Placeholder 2">
            <a:extLst>
              <a:ext uri="{FF2B5EF4-FFF2-40B4-BE49-F238E27FC236}">
                <a16:creationId xmlns:a16="http://schemas.microsoft.com/office/drawing/2014/main" id="{99E14F60-F494-464C-A7E8-54B664D441D9}"/>
              </a:ext>
            </a:extLst>
          </p:cNvPr>
          <p:cNvSpPr>
            <a:spLocks noGrp="1"/>
          </p:cNvSpPr>
          <p:nvPr>
            <p:ph idx="75"/>
          </p:nvPr>
        </p:nvSpPr>
        <p:spPr>
          <a:xfrm>
            <a:off x="4655096" y="2155206"/>
            <a:ext cx="974491" cy="671430"/>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5" name="Content Placeholder 2">
            <a:extLst>
              <a:ext uri="{FF2B5EF4-FFF2-40B4-BE49-F238E27FC236}">
                <a16:creationId xmlns:a16="http://schemas.microsoft.com/office/drawing/2014/main" id="{57E2BBDF-475D-0245-8508-C41AD6C2B4FF}"/>
              </a:ext>
            </a:extLst>
          </p:cNvPr>
          <p:cNvSpPr>
            <a:spLocks noGrp="1"/>
          </p:cNvSpPr>
          <p:nvPr>
            <p:ph idx="76"/>
          </p:nvPr>
        </p:nvSpPr>
        <p:spPr>
          <a:xfrm>
            <a:off x="5771376" y="2155206"/>
            <a:ext cx="2941136" cy="671430"/>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6" name="Content Placeholder 2">
            <a:extLst>
              <a:ext uri="{FF2B5EF4-FFF2-40B4-BE49-F238E27FC236}">
                <a16:creationId xmlns:a16="http://schemas.microsoft.com/office/drawing/2014/main" id="{F0B81D8C-71F3-8B4B-AF77-4D2ECCE60B51}"/>
              </a:ext>
            </a:extLst>
          </p:cNvPr>
          <p:cNvSpPr>
            <a:spLocks noGrp="1"/>
          </p:cNvSpPr>
          <p:nvPr>
            <p:ph idx="77"/>
          </p:nvPr>
        </p:nvSpPr>
        <p:spPr>
          <a:xfrm>
            <a:off x="4649158" y="1276350"/>
            <a:ext cx="974491" cy="671430"/>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7" name="Content Placeholder 2">
            <a:extLst>
              <a:ext uri="{FF2B5EF4-FFF2-40B4-BE49-F238E27FC236}">
                <a16:creationId xmlns:a16="http://schemas.microsoft.com/office/drawing/2014/main" id="{C9CFCE71-A83C-4A4F-8C90-740282FFDD54}"/>
              </a:ext>
            </a:extLst>
          </p:cNvPr>
          <p:cNvSpPr>
            <a:spLocks noGrp="1"/>
          </p:cNvSpPr>
          <p:nvPr>
            <p:ph idx="78"/>
          </p:nvPr>
        </p:nvSpPr>
        <p:spPr>
          <a:xfrm>
            <a:off x="5765438" y="1276350"/>
            <a:ext cx="2941136" cy="671430"/>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8" name="Content Placeholder 2">
            <a:extLst>
              <a:ext uri="{FF2B5EF4-FFF2-40B4-BE49-F238E27FC236}">
                <a16:creationId xmlns:a16="http://schemas.microsoft.com/office/drawing/2014/main" id="{621F098F-77D9-614D-875E-9BA8E9CB01D0}"/>
              </a:ext>
            </a:extLst>
          </p:cNvPr>
          <p:cNvSpPr>
            <a:spLocks noGrp="1"/>
          </p:cNvSpPr>
          <p:nvPr>
            <p:ph idx="79"/>
          </p:nvPr>
        </p:nvSpPr>
        <p:spPr>
          <a:xfrm>
            <a:off x="4655096" y="3912919"/>
            <a:ext cx="974491" cy="671430"/>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9" name="Content Placeholder 2">
            <a:extLst>
              <a:ext uri="{FF2B5EF4-FFF2-40B4-BE49-F238E27FC236}">
                <a16:creationId xmlns:a16="http://schemas.microsoft.com/office/drawing/2014/main" id="{BBE3AED3-7BCC-7D4C-9585-69555C44234A}"/>
              </a:ext>
            </a:extLst>
          </p:cNvPr>
          <p:cNvSpPr>
            <a:spLocks noGrp="1"/>
          </p:cNvSpPr>
          <p:nvPr>
            <p:ph idx="80"/>
          </p:nvPr>
        </p:nvSpPr>
        <p:spPr>
          <a:xfrm>
            <a:off x="5771376" y="3912919"/>
            <a:ext cx="2941136" cy="671430"/>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0" name="Content Placeholder 2">
            <a:extLst>
              <a:ext uri="{FF2B5EF4-FFF2-40B4-BE49-F238E27FC236}">
                <a16:creationId xmlns:a16="http://schemas.microsoft.com/office/drawing/2014/main" id="{0BAD1749-7AD3-974E-80D1-1165EA0D7473}"/>
              </a:ext>
            </a:extLst>
          </p:cNvPr>
          <p:cNvSpPr>
            <a:spLocks noGrp="1"/>
          </p:cNvSpPr>
          <p:nvPr>
            <p:ph idx="81"/>
          </p:nvPr>
        </p:nvSpPr>
        <p:spPr>
          <a:xfrm>
            <a:off x="4649158" y="3034062"/>
            <a:ext cx="974491" cy="671430"/>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1" name="Content Placeholder 2">
            <a:extLst>
              <a:ext uri="{FF2B5EF4-FFF2-40B4-BE49-F238E27FC236}">
                <a16:creationId xmlns:a16="http://schemas.microsoft.com/office/drawing/2014/main" id="{A5DF7892-DE4F-B149-952A-2675B3C8F238}"/>
              </a:ext>
            </a:extLst>
          </p:cNvPr>
          <p:cNvSpPr>
            <a:spLocks noGrp="1"/>
          </p:cNvSpPr>
          <p:nvPr>
            <p:ph idx="82"/>
          </p:nvPr>
        </p:nvSpPr>
        <p:spPr>
          <a:xfrm>
            <a:off x="5765438" y="3034062"/>
            <a:ext cx="2941136" cy="671430"/>
          </a:xfrm>
        </p:spPr>
        <p:txBody>
          <a:bodyPr>
            <a:normAutofit/>
          </a:bodyPr>
          <a:lstStyle>
            <a:lvl1pPr marL="72000" indent="-72000">
              <a:defRPr sz="600"/>
            </a:lvl1pPr>
            <a:lvl2pPr marL="144000" indent="-72000">
              <a:buFont typeface="Lucida Grande"/>
              <a:buChar char="-"/>
              <a:defRPr sz="600"/>
            </a:lvl2pPr>
            <a:lvl3pPr marL="216000" indent="-72000">
              <a:defRPr sz="600"/>
            </a:lvl3pPr>
            <a:lvl4pPr marL="0" indent="0">
              <a:spcBef>
                <a:spcPts val="400"/>
              </a:spcBef>
              <a:defRPr sz="600"/>
            </a:lvl4pPr>
            <a:lvl5pPr>
              <a:defRPr sz="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962211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277BA5ED-5631-0443-AE4C-6A750D3B7673}"/>
              </a:ext>
            </a:extLst>
          </p:cNvPr>
          <p:cNvSpPr/>
          <p:nvPr/>
        </p:nvSpPr>
        <p:spPr>
          <a:xfrm>
            <a:off x="1023938" y="2654300"/>
            <a:ext cx="180975" cy="179388"/>
          </a:xfrm>
          <a:prstGeom prst="ellipse">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AU"/>
          </a:p>
        </p:txBody>
      </p:sp>
      <p:sp>
        <p:nvSpPr>
          <p:cNvPr id="9" name="Title 1"/>
          <p:cNvSpPr>
            <a:spLocks noGrp="1"/>
          </p:cNvSpPr>
          <p:nvPr>
            <p:ph type="title"/>
          </p:nvPr>
        </p:nvSpPr>
        <p:spPr>
          <a:xfrm>
            <a:off x="1323975" y="1177925"/>
            <a:ext cx="4826049" cy="3092450"/>
          </a:xfrm>
        </p:spPr>
        <p:txBody>
          <a:bodyPr lIns="0" tIns="0" rIns="0" bIns="0">
            <a:normAutofit/>
          </a:bodyPr>
          <a:lstStyle>
            <a:lvl1pPr algn="l">
              <a:defRPr sz="2500" b="0" cap="none">
                <a:solidFill>
                  <a:schemeClr val="bg1"/>
                </a:solidFill>
              </a:defRPr>
            </a:lvl1pPr>
          </a:lstStyle>
          <a:p>
            <a:r>
              <a:rPr lang="en-GB"/>
              <a:t>Click to edit Master title style</a:t>
            </a:r>
            <a:endParaRPr lang="en-US" dirty="0"/>
          </a:p>
        </p:txBody>
      </p:sp>
      <p:sp>
        <p:nvSpPr>
          <p:cNvPr id="6" name="Footer Placeholder 4">
            <a:extLst>
              <a:ext uri="{FF2B5EF4-FFF2-40B4-BE49-F238E27FC236}">
                <a16:creationId xmlns:a16="http://schemas.microsoft.com/office/drawing/2014/main" id="{239E1D0E-26B0-F840-B36E-52ADD12649E7}"/>
              </a:ext>
            </a:extLst>
          </p:cNvPr>
          <p:cNvSpPr>
            <a:spLocks noGrp="1"/>
          </p:cNvSpPr>
          <p:nvPr>
            <p:ph type="ftr" sz="quarter" idx="10"/>
          </p:nvPr>
        </p:nvSpPr>
        <p:spPr/>
        <p:txBody>
          <a:bodyPr/>
          <a:lstStyle>
            <a:lvl1pPr>
              <a:defRPr>
                <a:solidFill>
                  <a:schemeClr val="bg1"/>
                </a:solidFill>
              </a:defRPr>
            </a:lvl1pPr>
          </a:lstStyle>
          <a:p>
            <a:pPr>
              <a:defRPr/>
            </a:pPr>
            <a:r>
              <a:rPr lang="en-US"/>
              <a:t>Footer</a:t>
            </a:r>
            <a:endParaRPr lang="en-US" dirty="0"/>
          </a:p>
        </p:txBody>
      </p:sp>
      <p:sp>
        <p:nvSpPr>
          <p:cNvPr id="7" name="Slide Number Placeholder 5">
            <a:extLst>
              <a:ext uri="{FF2B5EF4-FFF2-40B4-BE49-F238E27FC236}">
                <a16:creationId xmlns:a16="http://schemas.microsoft.com/office/drawing/2014/main" id="{3AD06FF9-B3C3-7C49-B677-8A629FCA364B}"/>
              </a:ext>
            </a:extLst>
          </p:cNvPr>
          <p:cNvSpPr>
            <a:spLocks noGrp="1"/>
          </p:cNvSpPr>
          <p:nvPr>
            <p:ph type="sldNum" sz="quarter" idx="11"/>
          </p:nvPr>
        </p:nvSpPr>
        <p:spPr/>
        <p:txBody>
          <a:bodyPr/>
          <a:lstStyle>
            <a:lvl1pPr>
              <a:defRPr>
                <a:solidFill>
                  <a:schemeClr val="bg1"/>
                </a:solidFill>
              </a:defRPr>
            </a:lvl1pPr>
          </a:lstStyle>
          <a:p>
            <a:pPr>
              <a:defRPr/>
            </a:pPr>
            <a:fld id="{5F9AA041-15AD-1A47-8D88-0CAF436ABF50}" type="slidenum">
              <a:rPr lang="en-US" altLang="en-US" smtClean="0"/>
              <a:pPr>
                <a:defRPr/>
              </a:pPr>
              <a:t>‹#›</a:t>
            </a:fld>
            <a:endParaRPr lang="en-US" altLang="en-US" dirty="0"/>
          </a:p>
        </p:txBody>
      </p:sp>
      <p:sp>
        <p:nvSpPr>
          <p:cNvPr id="8" name="Date Placeholder 3">
            <a:extLst>
              <a:ext uri="{FF2B5EF4-FFF2-40B4-BE49-F238E27FC236}">
                <a16:creationId xmlns:a16="http://schemas.microsoft.com/office/drawing/2014/main" id="{918467ED-AFB8-294D-A5BA-64F47946796C}"/>
              </a:ext>
            </a:extLst>
          </p:cNvPr>
          <p:cNvSpPr>
            <a:spLocks noGrp="1"/>
          </p:cNvSpPr>
          <p:nvPr>
            <p:ph type="dt" sz="half" idx="12"/>
          </p:nvPr>
        </p:nvSpPr>
        <p:spPr/>
        <p:txBody>
          <a:bodyPr/>
          <a:lstStyle>
            <a:lvl1pPr algn="ctr" eaLnBrk="1" hangingPunct="1">
              <a:defRPr sz="700">
                <a:solidFill>
                  <a:schemeClr val="bg1"/>
                </a:solidFill>
                <a:latin typeface="Arial" panose="020B0604020202020204" pitchFamily="34" charset="0"/>
                <a:cs typeface="Arial" panose="020B0604020202020204" pitchFamily="34" charset="0"/>
              </a:defRPr>
            </a:lvl1pPr>
          </a:lstStyle>
          <a:p>
            <a:pPr>
              <a:defRPr/>
            </a:pPr>
            <a:fld id="{7C81CE51-B852-4646-8A71-960F0369A015}" type="datetime1">
              <a:rPr lang="en-AU" altLang="en-US" smtClean="0"/>
              <a:pPr>
                <a:defRPr/>
              </a:pPr>
              <a:t>11/9/19</a:t>
            </a:fld>
            <a:endParaRPr lang="en-US" altLang="en-US" dirty="0"/>
          </a:p>
        </p:txBody>
      </p:sp>
      <p:sp>
        <p:nvSpPr>
          <p:cNvPr id="10" name="Oval 9">
            <a:extLst>
              <a:ext uri="{FF2B5EF4-FFF2-40B4-BE49-F238E27FC236}">
                <a16:creationId xmlns:a16="http://schemas.microsoft.com/office/drawing/2014/main" id="{6DE1D2CD-4EAC-714A-BC80-427A1B106549}"/>
              </a:ext>
            </a:extLst>
          </p:cNvPr>
          <p:cNvSpPr/>
          <p:nvPr userDrawn="1"/>
        </p:nvSpPr>
        <p:spPr>
          <a:xfrm>
            <a:off x="1023938" y="2654300"/>
            <a:ext cx="180975" cy="179388"/>
          </a:xfrm>
          <a:prstGeom prst="ellipse">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AU" dirty="0"/>
          </a:p>
        </p:txBody>
      </p:sp>
      <p:grpSp>
        <p:nvGrpSpPr>
          <p:cNvPr id="11" name="Group 10">
            <a:extLst>
              <a:ext uri="{FF2B5EF4-FFF2-40B4-BE49-F238E27FC236}">
                <a16:creationId xmlns:a16="http://schemas.microsoft.com/office/drawing/2014/main" id="{86F54834-C6D6-514A-88EE-F731279F36E7}"/>
              </a:ext>
            </a:extLst>
          </p:cNvPr>
          <p:cNvGrpSpPr>
            <a:grpSpLocks noChangeAspect="1"/>
          </p:cNvGrpSpPr>
          <p:nvPr userDrawn="1"/>
        </p:nvGrpSpPr>
        <p:grpSpPr>
          <a:xfrm>
            <a:off x="452438" y="576263"/>
            <a:ext cx="1448687" cy="360000"/>
            <a:chOff x="5613400" y="1674813"/>
            <a:chExt cx="2382838" cy="592137"/>
          </a:xfrm>
        </p:grpSpPr>
        <p:sp>
          <p:nvSpPr>
            <p:cNvPr id="12" name="Freeform 19">
              <a:extLst>
                <a:ext uri="{FF2B5EF4-FFF2-40B4-BE49-F238E27FC236}">
                  <a16:creationId xmlns:a16="http://schemas.microsoft.com/office/drawing/2014/main" id="{959B42A8-D896-8F49-B9CD-5C5F9D547482}"/>
                </a:ext>
              </a:extLst>
            </p:cNvPr>
            <p:cNvSpPr>
              <a:spLocks/>
            </p:cNvSpPr>
            <p:nvPr/>
          </p:nvSpPr>
          <p:spPr bwMode="auto">
            <a:xfrm>
              <a:off x="5613400" y="1681163"/>
              <a:ext cx="249238" cy="346075"/>
            </a:xfrm>
            <a:custGeom>
              <a:avLst/>
              <a:gdLst>
                <a:gd name="T0" fmla="*/ 0 w 395"/>
                <a:gd name="T1" fmla="*/ 0 h 544"/>
                <a:gd name="T2" fmla="*/ 0 w 395"/>
                <a:gd name="T3" fmla="*/ 0 h 544"/>
                <a:gd name="T4" fmla="*/ 0 w 395"/>
                <a:gd name="T5" fmla="*/ 544 h 544"/>
                <a:gd name="T6" fmla="*/ 395 w 395"/>
                <a:gd name="T7" fmla="*/ 544 h 544"/>
                <a:gd name="T8" fmla="*/ 395 w 395"/>
                <a:gd name="T9" fmla="*/ 422 h 544"/>
                <a:gd name="T10" fmla="*/ 141 w 395"/>
                <a:gd name="T11" fmla="*/ 422 h 544"/>
                <a:gd name="T12" fmla="*/ 141 w 395"/>
                <a:gd name="T13" fmla="*/ 0 h 544"/>
                <a:gd name="T14" fmla="*/ 0 w 395"/>
                <a:gd name="T15" fmla="*/ 0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5" h="544">
                  <a:moveTo>
                    <a:pt x="0" y="0"/>
                  </a:moveTo>
                  <a:lnTo>
                    <a:pt x="0" y="0"/>
                  </a:lnTo>
                  <a:lnTo>
                    <a:pt x="0" y="544"/>
                  </a:lnTo>
                  <a:lnTo>
                    <a:pt x="395" y="544"/>
                  </a:lnTo>
                  <a:lnTo>
                    <a:pt x="395" y="422"/>
                  </a:lnTo>
                  <a:lnTo>
                    <a:pt x="141" y="422"/>
                  </a:lnTo>
                  <a:lnTo>
                    <a:pt x="141" y="0"/>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 name="Freeform 20">
              <a:extLst>
                <a:ext uri="{FF2B5EF4-FFF2-40B4-BE49-F238E27FC236}">
                  <a16:creationId xmlns:a16="http://schemas.microsoft.com/office/drawing/2014/main" id="{7A7719A5-AAAE-1647-B1B6-5E0FCA0D81D3}"/>
                </a:ext>
              </a:extLst>
            </p:cNvPr>
            <p:cNvSpPr>
              <a:spLocks/>
            </p:cNvSpPr>
            <p:nvPr/>
          </p:nvSpPr>
          <p:spPr bwMode="auto">
            <a:xfrm>
              <a:off x="5916613" y="1681163"/>
              <a:ext cx="88900" cy="346075"/>
            </a:xfrm>
            <a:custGeom>
              <a:avLst/>
              <a:gdLst>
                <a:gd name="T0" fmla="*/ 0 w 142"/>
                <a:gd name="T1" fmla="*/ 0 h 543"/>
                <a:gd name="T2" fmla="*/ 0 w 142"/>
                <a:gd name="T3" fmla="*/ 0 h 543"/>
                <a:gd name="T4" fmla="*/ 142 w 142"/>
                <a:gd name="T5" fmla="*/ 0 h 543"/>
                <a:gd name="T6" fmla="*/ 142 w 142"/>
                <a:gd name="T7" fmla="*/ 543 h 543"/>
                <a:gd name="T8" fmla="*/ 0 w 142"/>
                <a:gd name="T9" fmla="*/ 543 h 543"/>
                <a:gd name="T10" fmla="*/ 0 w 142"/>
                <a:gd name="T11" fmla="*/ 0 h 543"/>
              </a:gdLst>
              <a:ahLst/>
              <a:cxnLst>
                <a:cxn ang="0">
                  <a:pos x="T0" y="T1"/>
                </a:cxn>
                <a:cxn ang="0">
                  <a:pos x="T2" y="T3"/>
                </a:cxn>
                <a:cxn ang="0">
                  <a:pos x="T4" y="T5"/>
                </a:cxn>
                <a:cxn ang="0">
                  <a:pos x="T6" y="T7"/>
                </a:cxn>
                <a:cxn ang="0">
                  <a:pos x="T8" y="T9"/>
                </a:cxn>
                <a:cxn ang="0">
                  <a:pos x="T10" y="T11"/>
                </a:cxn>
              </a:cxnLst>
              <a:rect l="0" t="0" r="r" b="b"/>
              <a:pathLst>
                <a:path w="142" h="543">
                  <a:moveTo>
                    <a:pt x="0" y="0"/>
                  </a:moveTo>
                  <a:lnTo>
                    <a:pt x="0" y="0"/>
                  </a:lnTo>
                  <a:lnTo>
                    <a:pt x="142" y="0"/>
                  </a:lnTo>
                  <a:lnTo>
                    <a:pt x="142" y="543"/>
                  </a:lnTo>
                  <a:lnTo>
                    <a:pt x="0" y="54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 name="Freeform 21">
              <a:extLst>
                <a:ext uri="{FF2B5EF4-FFF2-40B4-BE49-F238E27FC236}">
                  <a16:creationId xmlns:a16="http://schemas.microsoft.com/office/drawing/2014/main" id="{7DE51CFF-AECA-574A-B3F1-88D4B66A8A4E}"/>
                </a:ext>
              </a:extLst>
            </p:cNvPr>
            <p:cNvSpPr>
              <a:spLocks/>
            </p:cNvSpPr>
            <p:nvPr/>
          </p:nvSpPr>
          <p:spPr bwMode="auto">
            <a:xfrm>
              <a:off x="6067425" y="1681163"/>
              <a:ext cx="295275" cy="346075"/>
            </a:xfrm>
            <a:custGeom>
              <a:avLst/>
              <a:gdLst>
                <a:gd name="T0" fmla="*/ 0 w 469"/>
                <a:gd name="T1" fmla="*/ 0 h 544"/>
                <a:gd name="T2" fmla="*/ 0 w 469"/>
                <a:gd name="T3" fmla="*/ 0 h 544"/>
                <a:gd name="T4" fmla="*/ 145 w 469"/>
                <a:gd name="T5" fmla="*/ 0 h 544"/>
                <a:gd name="T6" fmla="*/ 334 w 469"/>
                <a:gd name="T7" fmla="*/ 335 h 544"/>
                <a:gd name="T8" fmla="*/ 335 w 469"/>
                <a:gd name="T9" fmla="*/ 335 h 544"/>
                <a:gd name="T10" fmla="*/ 335 w 469"/>
                <a:gd name="T11" fmla="*/ 0 h 544"/>
                <a:gd name="T12" fmla="*/ 469 w 469"/>
                <a:gd name="T13" fmla="*/ 0 h 544"/>
                <a:gd name="T14" fmla="*/ 469 w 469"/>
                <a:gd name="T15" fmla="*/ 544 h 544"/>
                <a:gd name="T16" fmla="*/ 323 w 469"/>
                <a:gd name="T17" fmla="*/ 544 h 544"/>
                <a:gd name="T18" fmla="*/ 134 w 469"/>
                <a:gd name="T19" fmla="*/ 205 h 544"/>
                <a:gd name="T20" fmla="*/ 133 w 469"/>
                <a:gd name="T21" fmla="*/ 205 h 544"/>
                <a:gd name="T22" fmla="*/ 133 w 469"/>
                <a:gd name="T23" fmla="*/ 544 h 544"/>
                <a:gd name="T24" fmla="*/ 0 w 469"/>
                <a:gd name="T25" fmla="*/ 544 h 544"/>
                <a:gd name="T26" fmla="*/ 0 w 469"/>
                <a:gd name="T27"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9" h="544">
                  <a:moveTo>
                    <a:pt x="0" y="0"/>
                  </a:moveTo>
                  <a:lnTo>
                    <a:pt x="0" y="0"/>
                  </a:lnTo>
                  <a:lnTo>
                    <a:pt x="145" y="0"/>
                  </a:lnTo>
                  <a:lnTo>
                    <a:pt x="334" y="335"/>
                  </a:lnTo>
                  <a:lnTo>
                    <a:pt x="335" y="335"/>
                  </a:lnTo>
                  <a:lnTo>
                    <a:pt x="335" y="0"/>
                  </a:lnTo>
                  <a:lnTo>
                    <a:pt x="469" y="0"/>
                  </a:lnTo>
                  <a:lnTo>
                    <a:pt x="469" y="544"/>
                  </a:lnTo>
                  <a:lnTo>
                    <a:pt x="323" y="544"/>
                  </a:lnTo>
                  <a:lnTo>
                    <a:pt x="134" y="205"/>
                  </a:lnTo>
                  <a:lnTo>
                    <a:pt x="133" y="205"/>
                  </a:lnTo>
                  <a:lnTo>
                    <a:pt x="133" y="544"/>
                  </a:lnTo>
                  <a:lnTo>
                    <a:pt x="0" y="54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 name="Freeform 22">
              <a:extLst>
                <a:ext uri="{FF2B5EF4-FFF2-40B4-BE49-F238E27FC236}">
                  <a16:creationId xmlns:a16="http://schemas.microsoft.com/office/drawing/2014/main" id="{BE0D135C-759A-0D4A-A852-D25CC5FE2594}"/>
                </a:ext>
              </a:extLst>
            </p:cNvPr>
            <p:cNvSpPr>
              <a:spLocks/>
            </p:cNvSpPr>
            <p:nvPr/>
          </p:nvSpPr>
          <p:spPr bwMode="auto">
            <a:xfrm>
              <a:off x="6423025" y="1681163"/>
              <a:ext cx="328613" cy="346075"/>
            </a:xfrm>
            <a:custGeom>
              <a:avLst/>
              <a:gdLst>
                <a:gd name="T0" fmla="*/ 0 w 521"/>
                <a:gd name="T1" fmla="*/ 0 h 544"/>
                <a:gd name="T2" fmla="*/ 0 w 521"/>
                <a:gd name="T3" fmla="*/ 0 h 544"/>
                <a:gd name="T4" fmla="*/ 141 w 521"/>
                <a:gd name="T5" fmla="*/ 0 h 544"/>
                <a:gd name="T6" fmla="*/ 141 w 521"/>
                <a:gd name="T7" fmla="*/ 208 h 544"/>
                <a:gd name="T8" fmla="*/ 320 w 521"/>
                <a:gd name="T9" fmla="*/ 0 h 544"/>
                <a:gd name="T10" fmla="*/ 496 w 521"/>
                <a:gd name="T11" fmla="*/ 0 h 544"/>
                <a:gd name="T12" fmla="*/ 295 w 521"/>
                <a:gd name="T13" fmla="*/ 214 h 544"/>
                <a:gd name="T14" fmla="*/ 521 w 521"/>
                <a:gd name="T15" fmla="*/ 544 h 544"/>
                <a:gd name="T16" fmla="*/ 345 w 521"/>
                <a:gd name="T17" fmla="*/ 544 h 544"/>
                <a:gd name="T18" fmla="*/ 199 w 521"/>
                <a:gd name="T19" fmla="*/ 315 h 544"/>
                <a:gd name="T20" fmla="*/ 141 w 521"/>
                <a:gd name="T21" fmla="*/ 376 h 544"/>
                <a:gd name="T22" fmla="*/ 141 w 521"/>
                <a:gd name="T23" fmla="*/ 544 h 544"/>
                <a:gd name="T24" fmla="*/ 0 w 521"/>
                <a:gd name="T25" fmla="*/ 544 h 544"/>
                <a:gd name="T26" fmla="*/ 0 w 521"/>
                <a:gd name="T27"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1" h="544">
                  <a:moveTo>
                    <a:pt x="0" y="0"/>
                  </a:moveTo>
                  <a:lnTo>
                    <a:pt x="0" y="0"/>
                  </a:lnTo>
                  <a:lnTo>
                    <a:pt x="141" y="0"/>
                  </a:lnTo>
                  <a:lnTo>
                    <a:pt x="141" y="208"/>
                  </a:lnTo>
                  <a:lnTo>
                    <a:pt x="320" y="0"/>
                  </a:lnTo>
                  <a:lnTo>
                    <a:pt x="496" y="0"/>
                  </a:lnTo>
                  <a:lnTo>
                    <a:pt x="295" y="214"/>
                  </a:lnTo>
                  <a:lnTo>
                    <a:pt x="521" y="544"/>
                  </a:lnTo>
                  <a:lnTo>
                    <a:pt x="345" y="544"/>
                  </a:lnTo>
                  <a:lnTo>
                    <a:pt x="199" y="315"/>
                  </a:lnTo>
                  <a:lnTo>
                    <a:pt x="141" y="376"/>
                  </a:lnTo>
                  <a:lnTo>
                    <a:pt x="141" y="544"/>
                  </a:lnTo>
                  <a:lnTo>
                    <a:pt x="0" y="54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 name="Freeform 23">
              <a:extLst>
                <a:ext uri="{FF2B5EF4-FFF2-40B4-BE49-F238E27FC236}">
                  <a16:creationId xmlns:a16="http://schemas.microsoft.com/office/drawing/2014/main" id="{2944AA87-E066-C147-9DA6-373F094111A6}"/>
                </a:ext>
              </a:extLst>
            </p:cNvPr>
            <p:cNvSpPr>
              <a:spLocks/>
            </p:cNvSpPr>
            <p:nvPr/>
          </p:nvSpPr>
          <p:spPr bwMode="auto">
            <a:xfrm>
              <a:off x="6786563" y="1674813"/>
              <a:ext cx="307975" cy="358775"/>
            </a:xfrm>
            <a:custGeom>
              <a:avLst/>
              <a:gdLst>
                <a:gd name="T0" fmla="*/ 489 w 489"/>
                <a:gd name="T1" fmla="*/ 552 h 564"/>
                <a:gd name="T2" fmla="*/ 489 w 489"/>
                <a:gd name="T3" fmla="*/ 552 h 564"/>
                <a:gd name="T4" fmla="*/ 451 w 489"/>
                <a:gd name="T5" fmla="*/ 552 h 564"/>
                <a:gd name="T6" fmla="*/ 445 w 489"/>
                <a:gd name="T7" fmla="*/ 454 h 564"/>
                <a:gd name="T8" fmla="*/ 443 w 489"/>
                <a:gd name="T9" fmla="*/ 454 h 564"/>
                <a:gd name="T10" fmla="*/ 256 w 489"/>
                <a:gd name="T11" fmla="*/ 564 h 564"/>
                <a:gd name="T12" fmla="*/ 0 w 489"/>
                <a:gd name="T13" fmla="*/ 281 h 564"/>
                <a:gd name="T14" fmla="*/ 256 w 489"/>
                <a:gd name="T15" fmla="*/ 0 h 564"/>
                <a:gd name="T16" fmla="*/ 482 w 489"/>
                <a:gd name="T17" fmla="*/ 179 h 564"/>
                <a:gd name="T18" fmla="*/ 430 w 489"/>
                <a:gd name="T19" fmla="*/ 179 h 564"/>
                <a:gd name="T20" fmla="*/ 256 w 489"/>
                <a:gd name="T21" fmla="*/ 43 h 564"/>
                <a:gd name="T22" fmla="*/ 51 w 489"/>
                <a:gd name="T23" fmla="*/ 281 h 564"/>
                <a:gd name="T24" fmla="*/ 256 w 489"/>
                <a:gd name="T25" fmla="*/ 520 h 564"/>
                <a:gd name="T26" fmla="*/ 443 w 489"/>
                <a:gd name="T27" fmla="*/ 321 h 564"/>
                <a:gd name="T28" fmla="*/ 259 w 489"/>
                <a:gd name="T29" fmla="*/ 321 h 564"/>
                <a:gd name="T30" fmla="*/ 259 w 489"/>
                <a:gd name="T31" fmla="*/ 277 h 564"/>
                <a:gd name="T32" fmla="*/ 489 w 489"/>
                <a:gd name="T33" fmla="*/ 277 h 564"/>
                <a:gd name="T34" fmla="*/ 489 w 489"/>
                <a:gd name="T35" fmla="*/ 552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9" h="564">
                  <a:moveTo>
                    <a:pt x="489" y="552"/>
                  </a:moveTo>
                  <a:lnTo>
                    <a:pt x="489" y="552"/>
                  </a:lnTo>
                  <a:lnTo>
                    <a:pt x="451" y="552"/>
                  </a:lnTo>
                  <a:lnTo>
                    <a:pt x="445" y="454"/>
                  </a:lnTo>
                  <a:lnTo>
                    <a:pt x="443" y="454"/>
                  </a:lnTo>
                  <a:cubicBezTo>
                    <a:pt x="407" y="531"/>
                    <a:pt x="334" y="564"/>
                    <a:pt x="256" y="564"/>
                  </a:cubicBezTo>
                  <a:cubicBezTo>
                    <a:pt x="85" y="564"/>
                    <a:pt x="0" y="429"/>
                    <a:pt x="0" y="281"/>
                  </a:cubicBezTo>
                  <a:cubicBezTo>
                    <a:pt x="0" y="133"/>
                    <a:pt x="85" y="0"/>
                    <a:pt x="256" y="0"/>
                  </a:cubicBezTo>
                  <a:cubicBezTo>
                    <a:pt x="369" y="0"/>
                    <a:pt x="462" y="60"/>
                    <a:pt x="482" y="179"/>
                  </a:cubicBezTo>
                  <a:lnTo>
                    <a:pt x="430" y="179"/>
                  </a:lnTo>
                  <a:cubicBezTo>
                    <a:pt x="423" y="116"/>
                    <a:pt x="359" y="43"/>
                    <a:pt x="256" y="43"/>
                  </a:cubicBezTo>
                  <a:cubicBezTo>
                    <a:pt x="112" y="43"/>
                    <a:pt x="51" y="163"/>
                    <a:pt x="51" y="281"/>
                  </a:cubicBezTo>
                  <a:cubicBezTo>
                    <a:pt x="51" y="400"/>
                    <a:pt x="112" y="520"/>
                    <a:pt x="256" y="520"/>
                  </a:cubicBezTo>
                  <a:cubicBezTo>
                    <a:pt x="376" y="520"/>
                    <a:pt x="445" y="435"/>
                    <a:pt x="443" y="321"/>
                  </a:cubicBezTo>
                  <a:lnTo>
                    <a:pt x="259" y="321"/>
                  </a:lnTo>
                  <a:lnTo>
                    <a:pt x="259" y="277"/>
                  </a:lnTo>
                  <a:lnTo>
                    <a:pt x="489" y="277"/>
                  </a:lnTo>
                  <a:lnTo>
                    <a:pt x="489" y="552"/>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8" name="Freeform 24">
              <a:extLst>
                <a:ext uri="{FF2B5EF4-FFF2-40B4-BE49-F238E27FC236}">
                  <a16:creationId xmlns:a16="http://schemas.microsoft.com/office/drawing/2014/main" id="{9D505BF9-0F55-CA41-B6CF-DFEF3F4F6010}"/>
                </a:ext>
              </a:extLst>
            </p:cNvPr>
            <p:cNvSpPr>
              <a:spLocks/>
            </p:cNvSpPr>
            <p:nvPr/>
          </p:nvSpPr>
          <p:spPr bwMode="auto">
            <a:xfrm>
              <a:off x="7140575" y="1771650"/>
              <a:ext cx="122238" cy="254000"/>
            </a:xfrm>
            <a:custGeom>
              <a:avLst/>
              <a:gdLst>
                <a:gd name="T0" fmla="*/ 0 w 194"/>
                <a:gd name="T1" fmla="*/ 8 h 400"/>
                <a:gd name="T2" fmla="*/ 0 w 194"/>
                <a:gd name="T3" fmla="*/ 8 h 400"/>
                <a:gd name="T4" fmla="*/ 44 w 194"/>
                <a:gd name="T5" fmla="*/ 8 h 400"/>
                <a:gd name="T6" fmla="*/ 44 w 194"/>
                <a:gd name="T7" fmla="*/ 100 h 400"/>
                <a:gd name="T8" fmla="*/ 46 w 194"/>
                <a:gd name="T9" fmla="*/ 100 h 400"/>
                <a:gd name="T10" fmla="*/ 194 w 194"/>
                <a:gd name="T11" fmla="*/ 3 h 400"/>
                <a:gd name="T12" fmla="*/ 194 w 194"/>
                <a:gd name="T13" fmla="*/ 51 h 400"/>
                <a:gd name="T14" fmla="*/ 48 w 194"/>
                <a:gd name="T15" fmla="*/ 191 h 400"/>
                <a:gd name="T16" fmla="*/ 48 w 194"/>
                <a:gd name="T17" fmla="*/ 400 h 400"/>
                <a:gd name="T18" fmla="*/ 0 w 194"/>
                <a:gd name="T19" fmla="*/ 400 h 400"/>
                <a:gd name="T20" fmla="*/ 0 w 194"/>
                <a:gd name="T21" fmla="*/ 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400">
                  <a:moveTo>
                    <a:pt x="0" y="8"/>
                  </a:moveTo>
                  <a:lnTo>
                    <a:pt x="0" y="8"/>
                  </a:lnTo>
                  <a:lnTo>
                    <a:pt x="44" y="8"/>
                  </a:lnTo>
                  <a:lnTo>
                    <a:pt x="44" y="100"/>
                  </a:lnTo>
                  <a:lnTo>
                    <a:pt x="46" y="100"/>
                  </a:lnTo>
                  <a:cubicBezTo>
                    <a:pt x="70" y="37"/>
                    <a:pt x="123" y="0"/>
                    <a:pt x="194" y="3"/>
                  </a:cubicBezTo>
                  <a:lnTo>
                    <a:pt x="194" y="51"/>
                  </a:lnTo>
                  <a:cubicBezTo>
                    <a:pt x="107" y="46"/>
                    <a:pt x="48" y="110"/>
                    <a:pt x="48" y="191"/>
                  </a:cubicBezTo>
                  <a:lnTo>
                    <a:pt x="48" y="400"/>
                  </a:lnTo>
                  <a:lnTo>
                    <a:pt x="0" y="400"/>
                  </a:lnTo>
                  <a:lnTo>
                    <a:pt x="0" y="8"/>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 name="Freeform 25">
              <a:extLst>
                <a:ext uri="{FF2B5EF4-FFF2-40B4-BE49-F238E27FC236}">
                  <a16:creationId xmlns:a16="http://schemas.microsoft.com/office/drawing/2014/main" id="{6F8F3FD2-01BB-0748-9269-5D33878E2850}"/>
                </a:ext>
              </a:extLst>
            </p:cNvPr>
            <p:cNvSpPr>
              <a:spLocks noEditPoints="1"/>
            </p:cNvSpPr>
            <p:nvPr/>
          </p:nvSpPr>
          <p:spPr bwMode="auto">
            <a:xfrm>
              <a:off x="7259638" y="1770063"/>
              <a:ext cx="233363" cy="263525"/>
            </a:xfrm>
            <a:custGeom>
              <a:avLst/>
              <a:gdLst>
                <a:gd name="T0" fmla="*/ 48 w 371"/>
                <a:gd name="T1" fmla="*/ 207 h 415"/>
                <a:gd name="T2" fmla="*/ 48 w 371"/>
                <a:gd name="T3" fmla="*/ 207 h 415"/>
                <a:gd name="T4" fmla="*/ 186 w 371"/>
                <a:gd name="T5" fmla="*/ 374 h 415"/>
                <a:gd name="T6" fmla="*/ 323 w 371"/>
                <a:gd name="T7" fmla="*/ 207 h 415"/>
                <a:gd name="T8" fmla="*/ 186 w 371"/>
                <a:gd name="T9" fmla="*/ 40 h 415"/>
                <a:gd name="T10" fmla="*/ 48 w 371"/>
                <a:gd name="T11" fmla="*/ 207 h 415"/>
                <a:gd name="T12" fmla="*/ 371 w 371"/>
                <a:gd name="T13" fmla="*/ 207 h 415"/>
                <a:gd name="T14" fmla="*/ 371 w 371"/>
                <a:gd name="T15" fmla="*/ 207 h 415"/>
                <a:gd name="T16" fmla="*/ 186 w 371"/>
                <a:gd name="T17" fmla="*/ 415 h 415"/>
                <a:gd name="T18" fmla="*/ 0 w 371"/>
                <a:gd name="T19" fmla="*/ 207 h 415"/>
                <a:gd name="T20" fmla="*/ 186 w 371"/>
                <a:gd name="T21" fmla="*/ 0 h 415"/>
                <a:gd name="T22" fmla="*/ 371 w 371"/>
                <a:gd name="T23" fmla="*/ 20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1" h="415">
                  <a:moveTo>
                    <a:pt x="48" y="207"/>
                  </a:moveTo>
                  <a:lnTo>
                    <a:pt x="48" y="207"/>
                  </a:lnTo>
                  <a:cubicBezTo>
                    <a:pt x="48" y="291"/>
                    <a:pt x="94" y="374"/>
                    <a:pt x="186" y="374"/>
                  </a:cubicBezTo>
                  <a:cubicBezTo>
                    <a:pt x="278" y="374"/>
                    <a:pt x="323" y="291"/>
                    <a:pt x="323" y="207"/>
                  </a:cubicBezTo>
                  <a:cubicBezTo>
                    <a:pt x="323" y="124"/>
                    <a:pt x="278" y="40"/>
                    <a:pt x="186" y="40"/>
                  </a:cubicBezTo>
                  <a:cubicBezTo>
                    <a:pt x="94" y="40"/>
                    <a:pt x="48" y="124"/>
                    <a:pt x="48" y="207"/>
                  </a:cubicBezTo>
                  <a:close/>
                  <a:moveTo>
                    <a:pt x="371" y="207"/>
                  </a:moveTo>
                  <a:lnTo>
                    <a:pt x="371" y="207"/>
                  </a:lnTo>
                  <a:cubicBezTo>
                    <a:pt x="371" y="320"/>
                    <a:pt x="306" y="415"/>
                    <a:pt x="186" y="415"/>
                  </a:cubicBezTo>
                  <a:cubicBezTo>
                    <a:pt x="66" y="415"/>
                    <a:pt x="0" y="320"/>
                    <a:pt x="0" y="207"/>
                  </a:cubicBezTo>
                  <a:cubicBezTo>
                    <a:pt x="0" y="95"/>
                    <a:pt x="66" y="0"/>
                    <a:pt x="186" y="0"/>
                  </a:cubicBezTo>
                  <a:cubicBezTo>
                    <a:pt x="306" y="0"/>
                    <a:pt x="371" y="95"/>
                    <a:pt x="371" y="207"/>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 name="Freeform 26">
              <a:extLst>
                <a:ext uri="{FF2B5EF4-FFF2-40B4-BE49-F238E27FC236}">
                  <a16:creationId xmlns:a16="http://schemas.microsoft.com/office/drawing/2014/main" id="{ABCA7F25-9860-A141-A1CC-2CA0A14DDCF7}"/>
                </a:ext>
              </a:extLst>
            </p:cNvPr>
            <p:cNvSpPr>
              <a:spLocks/>
            </p:cNvSpPr>
            <p:nvPr/>
          </p:nvSpPr>
          <p:spPr bwMode="auto">
            <a:xfrm>
              <a:off x="7523163" y="1776413"/>
              <a:ext cx="201613" cy="257175"/>
            </a:xfrm>
            <a:custGeom>
              <a:avLst/>
              <a:gdLst>
                <a:gd name="T0" fmla="*/ 318 w 318"/>
                <a:gd name="T1" fmla="*/ 392 h 404"/>
                <a:gd name="T2" fmla="*/ 318 w 318"/>
                <a:gd name="T3" fmla="*/ 392 h 404"/>
                <a:gd name="T4" fmla="*/ 274 w 318"/>
                <a:gd name="T5" fmla="*/ 392 h 404"/>
                <a:gd name="T6" fmla="*/ 274 w 318"/>
                <a:gd name="T7" fmla="*/ 322 h 404"/>
                <a:gd name="T8" fmla="*/ 273 w 318"/>
                <a:gd name="T9" fmla="*/ 322 h 404"/>
                <a:gd name="T10" fmla="*/ 138 w 318"/>
                <a:gd name="T11" fmla="*/ 404 h 404"/>
                <a:gd name="T12" fmla="*/ 0 w 318"/>
                <a:gd name="T13" fmla="*/ 255 h 404"/>
                <a:gd name="T14" fmla="*/ 0 w 318"/>
                <a:gd name="T15" fmla="*/ 0 h 404"/>
                <a:gd name="T16" fmla="*/ 48 w 318"/>
                <a:gd name="T17" fmla="*/ 0 h 404"/>
                <a:gd name="T18" fmla="*/ 48 w 318"/>
                <a:gd name="T19" fmla="*/ 256 h 404"/>
                <a:gd name="T20" fmla="*/ 153 w 318"/>
                <a:gd name="T21" fmla="*/ 363 h 404"/>
                <a:gd name="T22" fmla="*/ 270 w 318"/>
                <a:gd name="T23" fmla="*/ 206 h 404"/>
                <a:gd name="T24" fmla="*/ 270 w 318"/>
                <a:gd name="T25" fmla="*/ 0 h 404"/>
                <a:gd name="T26" fmla="*/ 318 w 318"/>
                <a:gd name="T27" fmla="*/ 0 h 404"/>
                <a:gd name="T28" fmla="*/ 318 w 318"/>
                <a:gd name="T29" fmla="*/ 39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8" h="404">
                  <a:moveTo>
                    <a:pt x="318" y="392"/>
                  </a:moveTo>
                  <a:lnTo>
                    <a:pt x="318" y="392"/>
                  </a:lnTo>
                  <a:lnTo>
                    <a:pt x="274" y="392"/>
                  </a:lnTo>
                  <a:lnTo>
                    <a:pt x="274" y="322"/>
                  </a:lnTo>
                  <a:lnTo>
                    <a:pt x="273" y="322"/>
                  </a:lnTo>
                  <a:cubicBezTo>
                    <a:pt x="248" y="374"/>
                    <a:pt x="196" y="404"/>
                    <a:pt x="138" y="404"/>
                  </a:cubicBezTo>
                  <a:cubicBezTo>
                    <a:pt x="39" y="404"/>
                    <a:pt x="0" y="346"/>
                    <a:pt x="0" y="255"/>
                  </a:cubicBezTo>
                  <a:lnTo>
                    <a:pt x="0" y="0"/>
                  </a:lnTo>
                  <a:lnTo>
                    <a:pt x="48" y="0"/>
                  </a:lnTo>
                  <a:lnTo>
                    <a:pt x="48" y="256"/>
                  </a:lnTo>
                  <a:cubicBezTo>
                    <a:pt x="50" y="326"/>
                    <a:pt x="77" y="363"/>
                    <a:pt x="153" y="363"/>
                  </a:cubicBezTo>
                  <a:cubicBezTo>
                    <a:pt x="235" y="363"/>
                    <a:pt x="270" y="286"/>
                    <a:pt x="270" y="206"/>
                  </a:cubicBezTo>
                  <a:lnTo>
                    <a:pt x="270" y="0"/>
                  </a:lnTo>
                  <a:lnTo>
                    <a:pt x="318" y="0"/>
                  </a:lnTo>
                  <a:lnTo>
                    <a:pt x="318" y="392"/>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1" name="Freeform 27">
              <a:extLst>
                <a:ext uri="{FF2B5EF4-FFF2-40B4-BE49-F238E27FC236}">
                  <a16:creationId xmlns:a16="http://schemas.microsoft.com/office/drawing/2014/main" id="{EEF85C69-FE2F-D146-A5A2-F15AEADB5346}"/>
                </a:ext>
              </a:extLst>
            </p:cNvPr>
            <p:cNvSpPr>
              <a:spLocks noEditPoints="1"/>
            </p:cNvSpPr>
            <p:nvPr/>
          </p:nvSpPr>
          <p:spPr bwMode="auto">
            <a:xfrm>
              <a:off x="7767638" y="1770063"/>
              <a:ext cx="228600" cy="347662"/>
            </a:xfrm>
            <a:custGeom>
              <a:avLst/>
              <a:gdLst>
                <a:gd name="T0" fmla="*/ 186 w 362"/>
                <a:gd name="T1" fmla="*/ 40 h 548"/>
                <a:gd name="T2" fmla="*/ 186 w 362"/>
                <a:gd name="T3" fmla="*/ 40 h 548"/>
                <a:gd name="T4" fmla="*/ 48 w 362"/>
                <a:gd name="T5" fmla="*/ 207 h 548"/>
                <a:gd name="T6" fmla="*/ 186 w 362"/>
                <a:gd name="T7" fmla="*/ 374 h 548"/>
                <a:gd name="T8" fmla="*/ 314 w 362"/>
                <a:gd name="T9" fmla="*/ 207 h 548"/>
                <a:gd name="T10" fmla="*/ 186 w 362"/>
                <a:gd name="T11" fmla="*/ 40 h 548"/>
                <a:gd name="T12" fmla="*/ 0 w 362"/>
                <a:gd name="T13" fmla="*/ 11 h 548"/>
                <a:gd name="T14" fmla="*/ 0 w 362"/>
                <a:gd name="T15" fmla="*/ 11 h 548"/>
                <a:gd name="T16" fmla="*/ 45 w 362"/>
                <a:gd name="T17" fmla="*/ 11 h 548"/>
                <a:gd name="T18" fmla="*/ 45 w 362"/>
                <a:gd name="T19" fmla="*/ 86 h 548"/>
                <a:gd name="T20" fmla="*/ 46 w 362"/>
                <a:gd name="T21" fmla="*/ 86 h 548"/>
                <a:gd name="T22" fmla="*/ 186 w 362"/>
                <a:gd name="T23" fmla="*/ 0 h 548"/>
                <a:gd name="T24" fmla="*/ 362 w 362"/>
                <a:gd name="T25" fmla="*/ 207 h 548"/>
                <a:gd name="T26" fmla="*/ 186 w 362"/>
                <a:gd name="T27" fmla="*/ 415 h 548"/>
                <a:gd name="T28" fmla="*/ 50 w 362"/>
                <a:gd name="T29" fmla="*/ 329 h 548"/>
                <a:gd name="T30" fmla="*/ 48 w 362"/>
                <a:gd name="T31" fmla="*/ 329 h 548"/>
                <a:gd name="T32" fmla="*/ 48 w 362"/>
                <a:gd name="T33" fmla="*/ 548 h 548"/>
                <a:gd name="T34" fmla="*/ 0 w 362"/>
                <a:gd name="T35" fmla="*/ 548 h 548"/>
                <a:gd name="T36" fmla="*/ 0 w 362"/>
                <a:gd name="T37" fmla="*/ 11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2" h="548">
                  <a:moveTo>
                    <a:pt x="186" y="40"/>
                  </a:moveTo>
                  <a:lnTo>
                    <a:pt x="186" y="40"/>
                  </a:lnTo>
                  <a:cubicBezTo>
                    <a:pt x="80" y="40"/>
                    <a:pt x="48" y="118"/>
                    <a:pt x="48" y="207"/>
                  </a:cubicBezTo>
                  <a:cubicBezTo>
                    <a:pt x="48" y="289"/>
                    <a:pt x="84" y="374"/>
                    <a:pt x="186" y="374"/>
                  </a:cubicBezTo>
                  <a:cubicBezTo>
                    <a:pt x="277" y="374"/>
                    <a:pt x="314" y="289"/>
                    <a:pt x="314" y="207"/>
                  </a:cubicBezTo>
                  <a:cubicBezTo>
                    <a:pt x="314" y="126"/>
                    <a:pt x="277" y="40"/>
                    <a:pt x="186" y="40"/>
                  </a:cubicBezTo>
                  <a:close/>
                  <a:moveTo>
                    <a:pt x="0" y="11"/>
                  </a:moveTo>
                  <a:lnTo>
                    <a:pt x="0" y="11"/>
                  </a:lnTo>
                  <a:lnTo>
                    <a:pt x="45" y="11"/>
                  </a:lnTo>
                  <a:lnTo>
                    <a:pt x="45" y="86"/>
                  </a:lnTo>
                  <a:lnTo>
                    <a:pt x="46" y="86"/>
                  </a:lnTo>
                  <a:cubicBezTo>
                    <a:pt x="68" y="33"/>
                    <a:pt x="123" y="0"/>
                    <a:pt x="186" y="0"/>
                  </a:cubicBezTo>
                  <a:cubicBezTo>
                    <a:pt x="305" y="0"/>
                    <a:pt x="362" y="96"/>
                    <a:pt x="362" y="207"/>
                  </a:cubicBezTo>
                  <a:cubicBezTo>
                    <a:pt x="362" y="318"/>
                    <a:pt x="305" y="415"/>
                    <a:pt x="186" y="415"/>
                  </a:cubicBezTo>
                  <a:cubicBezTo>
                    <a:pt x="127" y="415"/>
                    <a:pt x="70" y="385"/>
                    <a:pt x="50" y="329"/>
                  </a:cubicBezTo>
                  <a:lnTo>
                    <a:pt x="48" y="329"/>
                  </a:lnTo>
                  <a:lnTo>
                    <a:pt x="48" y="548"/>
                  </a:lnTo>
                  <a:lnTo>
                    <a:pt x="0" y="548"/>
                  </a:lnTo>
                  <a:lnTo>
                    <a:pt x="0" y="11"/>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 name="Freeform 28">
              <a:extLst>
                <a:ext uri="{FF2B5EF4-FFF2-40B4-BE49-F238E27FC236}">
                  <a16:creationId xmlns:a16="http://schemas.microsoft.com/office/drawing/2014/main" id="{DF8358C8-190B-084B-B449-31DD6B528BCE}"/>
                </a:ext>
              </a:extLst>
            </p:cNvPr>
            <p:cNvSpPr>
              <a:spLocks/>
            </p:cNvSpPr>
            <p:nvPr/>
          </p:nvSpPr>
          <p:spPr bwMode="auto">
            <a:xfrm>
              <a:off x="5919788" y="2119313"/>
              <a:ext cx="82550" cy="77787"/>
            </a:xfrm>
            <a:custGeom>
              <a:avLst/>
              <a:gdLst>
                <a:gd name="T0" fmla="*/ 66 w 132"/>
                <a:gd name="T1" fmla="*/ 0 h 123"/>
                <a:gd name="T2" fmla="*/ 66 w 132"/>
                <a:gd name="T3" fmla="*/ 0 h 123"/>
                <a:gd name="T4" fmla="*/ 0 w 132"/>
                <a:gd name="T5" fmla="*/ 67 h 123"/>
                <a:gd name="T6" fmla="*/ 15 w 132"/>
                <a:gd name="T7" fmla="*/ 109 h 123"/>
                <a:gd name="T8" fmla="*/ 30 w 132"/>
                <a:gd name="T9" fmla="*/ 122 h 123"/>
                <a:gd name="T10" fmla="*/ 66 w 132"/>
                <a:gd name="T11" fmla="*/ 123 h 123"/>
                <a:gd name="T12" fmla="*/ 102 w 132"/>
                <a:gd name="T13" fmla="*/ 122 h 123"/>
                <a:gd name="T14" fmla="*/ 117 w 132"/>
                <a:gd name="T15" fmla="*/ 109 h 123"/>
                <a:gd name="T16" fmla="*/ 132 w 132"/>
                <a:gd name="T17" fmla="*/ 67 h 123"/>
                <a:gd name="T18" fmla="*/ 66 w 132"/>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23">
                  <a:moveTo>
                    <a:pt x="66" y="0"/>
                  </a:moveTo>
                  <a:lnTo>
                    <a:pt x="66" y="0"/>
                  </a:lnTo>
                  <a:cubicBezTo>
                    <a:pt x="29" y="0"/>
                    <a:pt x="0" y="30"/>
                    <a:pt x="0" y="67"/>
                  </a:cubicBezTo>
                  <a:cubicBezTo>
                    <a:pt x="0" y="83"/>
                    <a:pt x="6" y="98"/>
                    <a:pt x="15" y="109"/>
                  </a:cubicBezTo>
                  <a:cubicBezTo>
                    <a:pt x="20" y="114"/>
                    <a:pt x="25" y="119"/>
                    <a:pt x="30" y="122"/>
                  </a:cubicBezTo>
                  <a:cubicBezTo>
                    <a:pt x="41" y="123"/>
                    <a:pt x="53" y="123"/>
                    <a:pt x="66" y="123"/>
                  </a:cubicBezTo>
                  <a:cubicBezTo>
                    <a:pt x="79" y="123"/>
                    <a:pt x="91" y="123"/>
                    <a:pt x="102" y="122"/>
                  </a:cubicBezTo>
                  <a:cubicBezTo>
                    <a:pt x="107" y="119"/>
                    <a:pt x="112" y="114"/>
                    <a:pt x="117" y="109"/>
                  </a:cubicBezTo>
                  <a:cubicBezTo>
                    <a:pt x="126" y="98"/>
                    <a:pt x="132" y="83"/>
                    <a:pt x="132" y="67"/>
                  </a:cubicBezTo>
                  <a:cubicBezTo>
                    <a:pt x="132" y="30"/>
                    <a:pt x="103" y="0"/>
                    <a:pt x="66" y="0"/>
                  </a:cubicBezTo>
                  <a:close/>
                </a:path>
              </a:pathLst>
            </a:custGeom>
            <a:solidFill>
              <a:srgbClr val="F267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 name="Freeform 29">
              <a:extLst>
                <a:ext uri="{FF2B5EF4-FFF2-40B4-BE49-F238E27FC236}">
                  <a16:creationId xmlns:a16="http://schemas.microsoft.com/office/drawing/2014/main" id="{CE36EDE0-82A1-AA45-BBC7-7EC3FB7DA270}"/>
                </a:ext>
              </a:extLst>
            </p:cNvPr>
            <p:cNvSpPr>
              <a:spLocks/>
            </p:cNvSpPr>
            <p:nvPr/>
          </p:nvSpPr>
          <p:spPr bwMode="auto">
            <a:xfrm>
              <a:off x="5634038" y="2184400"/>
              <a:ext cx="655638" cy="82550"/>
            </a:xfrm>
            <a:custGeom>
              <a:avLst/>
              <a:gdLst>
                <a:gd name="T0" fmla="*/ 813 w 1041"/>
                <a:gd name="T1" fmla="*/ 7 h 129"/>
                <a:gd name="T2" fmla="*/ 813 w 1041"/>
                <a:gd name="T3" fmla="*/ 7 h 129"/>
                <a:gd name="T4" fmla="*/ 714 w 1041"/>
                <a:gd name="T5" fmla="*/ 0 h 129"/>
                <a:gd name="T6" fmla="*/ 755 w 1041"/>
                <a:gd name="T7" fmla="*/ 4 h 129"/>
                <a:gd name="T8" fmla="*/ 876 w 1041"/>
                <a:gd name="T9" fmla="*/ 38 h 129"/>
                <a:gd name="T10" fmla="*/ 520 w 1041"/>
                <a:gd name="T11" fmla="*/ 84 h 129"/>
                <a:gd name="T12" fmla="*/ 164 w 1041"/>
                <a:gd name="T13" fmla="*/ 38 h 129"/>
                <a:gd name="T14" fmla="*/ 285 w 1041"/>
                <a:gd name="T15" fmla="*/ 4 h 129"/>
                <a:gd name="T16" fmla="*/ 326 w 1041"/>
                <a:gd name="T17" fmla="*/ 0 h 129"/>
                <a:gd name="T18" fmla="*/ 227 w 1041"/>
                <a:gd name="T19" fmla="*/ 7 h 129"/>
                <a:gd name="T20" fmla="*/ 0 w 1041"/>
                <a:gd name="T21" fmla="*/ 62 h 129"/>
                <a:gd name="T22" fmla="*/ 520 w 1041"/>
                <a:gd name="T23" fmla="*/ 129 h 129"/>
                <a:gd name="T24" fmla="*/ 1041 w 1041"/>
                <a:gd name="T25" fmla="*/ 62 h 129"/>
                <a:gd name="T26" fmla="*/ 813 w 1041"/>
                <a:gd name="T27" fmla="*/ 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1" h="129">
                  <a:moveTo>
                    <a:pt x="813" y="7"/>
                  </a:moveTo>
                  <a:lnTo>
                    <a:pt x="813" y="7"/>
                  </a:lnTo>
                  <a:cubicBezTo>
                    <a:pt x="782" y="4"/>
                    <a:pt x="749" y="2"/>
                    <a:pt x="714" y="0"/>
                  </a:cubicBezTo>
                  <a:cubicBezTo>
                    <a:pt x="728" y="1"/>
                    <a:pt x="742" y="2"/>
                    <a:pt x="755" y="4"/>
                  </a:cubicBezTo>
                  <a:cubicBezTo>
                    <a:pt x="829" y="12"/>
                    <a:pt x="876" y="24"/>
                    <a:pt x="876" y="38"/>
                  </a:cubicBezTo>
                  <a:cubicBezTo>
                    <a:pt x="876" y="63"/>
                    <a:pt x="717" y="84"/>
                    <a:pt x="520" y="84"/>
                  </a:cubicBezTo>
                  <a:cubicBezTo>
                    <a:pt x="323" y="84"/>
                    <a:pt x="164" y="63"/>
                    <a:pt x="164" y="38"/>
                  </a:cubicBezTo>
                  <a:cubicBezTo>
                    <a:pt x="164" y="24"/>
                    <a:pt x="211" y="12"/>
                    <a:pt x="285" y="4"/>
                  </a:cubicBezTo>
                  <a:cubicBezTo>
                    <a:pt x="298" y="2"/>
                    <a:pt x="312" y="1"/>
                    <a:pt x="326" y="0"/>
                  </a:cubicBezTo>
                  <a:cubicBezTo>
                    <a:pt x="291" y="2"/>
                    <a:pt x="258" y="4"/>
                    <a:pt x="227" y="7"/>
                  </a:cubicBezTo>
                  <a:cubicBezTo>
                    <a:pt x="90" y="19"/>
                    <a:pt x="0" y="39"/>
                    <a:pt x="0" y="62"/>
                  </a:cubicBezTo>
                  <a:cubicBezTo>
                    <a:pt x="0" y="99"/>
                    <a:pt x="233" y="129"/>
                    <a:pt x="520" y="129"/>
                  </a:cubicBezTo>
                  <a:cubicBezTo>
                    <a:pt x="808" y="129"/>
                    <a:pt x="1041" y="99"/>
                    <a:pt x="1041" y="62"/>
                  </a:cubicBezTo>
                  <a:cubicBezTo>
                    <a:pt x="1041" y="39"/>
                    <a:pt x="951" y="19"/>
                    <a:pt x="813" y="7"/>
                  </a:cubicBezTo>
                  <a:close/>
                </a:path>
              </a:pathLst>
            </a:custGeom>
            <a:solidFill>
              <a:srgbClr val="F267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1855828763"/>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chor="t"/>
          <a:lstStyle>
            <a:lvl1pPr algn="l">
              <a:defRPr/>
            </a:lvl1pPr>
          </a:lstStyle>
          <a:p>
            <a:r>
              <a:rPr lang="en-GB"/>
              <a:t>Click to edit Master title style</a:t>
            </a:r>
            <a:endParaRPr lang="en-US" dirty="0"/>
          </a:p>
        </p:txBody>
      </p:sp>
      <p:sp>
        <p:nvSpPr>
          <p:cNvPr id="3" name="Footer Placeholder 4">
            <a:extLst>
              <a:ext uri="{FF2B5EF4-FFF2-40B4-BE49-F238E27FC236}">
                <a16:creationId xmlns:a16="http://schemas.microsoft.com/office/drawing/2014/main" id="{78C2217C-AB47-1D40-9C6F-1B9702A18352}"/>
              </a:ext>
            </a:extLst>
          </p:cNvPr>
          <p:cNvSpPr>
            <a:spLocks noGrp="1"/>
          </p:cNvSpPr>
          <p:nvPr>
            <p:ph type="ftr" sz="quarter" idx="10"/>
          </p:nvPr>
        </p:nvSpPr>
        <p:spPr/>
        <p:txBody>
          <a:bodyPr/>
          <a:lstStyle>
            <a:lvl1pPr>
              <a:defRPr/>
            </a:lvl1pPr>
          </a:lstStyle>
          <a:p>
            <a:pPr>
              <a:defRPr/>
            </a:pPr>
            <a:r>
              <a:rPr lang="en-US"/>
              <a:t>Footer</a:t>
            </a:r>
            <a:endParaRPr lang="en-US" dirty="0"/>
          </a:p>
        </p:txBody>
      </p:sp>
      <p:sp>
        <p:nvSpPr>
          <p:cNvPr id="4" name="Slide Number Placeholder 5">
            <a:extLst>
              <a:ext uri="{FF2B5EF4-FFF2-40B4-BE49-F238E27FC236}">
                <a16:creationId xmlns:a16="http://schemas.microsoft.com/office/drawing/2014/main" id="{26F72A63-1B0F-FC4C-A289-3B43FFEFD6D0}"/>
              </a:ext>
            </a:extLst>
          </p:cNvPr>
          <p:cNvSpPr>
            <a:spLocks noGrp="1"/>
          </p:cNvSpPr>
          <p:nvPr>
            <p:ph type="sldNum" sz="quarter" idx="11"/>
          </p:nvPr>
        </p:nvSpPr>
        <p:spPr/>
        <p:txBody>
          <a:bodyPr/>
          <a:lstStyle>
            <a:lvl1pPr>
              <a:defRPr/>
            </a:lvl1pPr>
          </a:lstStyle>
          <a:p>
            <a:pPr>
              <a:defRPr/>
            </a:pPr>
            <a:fld id="{8B1A1C7C-A33B-BF44-9DB3-B29EA81F5F33}" type="slidenum">
              <a:rPr lang="en-US" altLang="en-US" smtClean="0"/>
              <a:pPr>
                <a:defRPr/>
              </a:pPr>
              <a:t>‹#›</a:t>
            </a:fld>
            <a:endParaRPr lang="en-US" altLang="en-US" dirty="0"/>
          </a:p>
        </p:txBody>
      </p:sp>
      <p:sp>
        <p:nvSpPr>
          <p:cNvPr id="5" name="Date Placeholder 3">
            <a:extLst>
              <a:ext uri="{FF2B5EF4-FFF2-40B4-BE49-F238E27FC236}">
                <a16:creationId xmlns:a16="http://schemas.microsoft.com/office/drawing/2014/main" id="{D183EBE1-1FC2-BF4D-B21A-68BA91B17570}"/>
              </a:ext>
            </a:extLst>
          </p:cNvPr>
          <p:cNvSpPr>
            <a:spLocks noGrp="1"/>
          </p:cNvSpPr>
          <p:nvPr>
            <p:ph type="dt" sz="half" idx="12"/>
          </p:nvPr>
        </p:nvSpPr>
        <p:spPr/>
        <p:txBody>
          <a:bodyPr/>
          <a:lstStyle>
            <a:lvl1pPr>
              <a:defRPr/>
            </a:lvl1pPr>
          </a:lstStyle>
          <a:p>
            <a:pPr>
              <a:defRPr/>
            </a:pPr>
            <a:fld id="{7F20D7B9-E6FB-6745-8E08-6524DA8F9ED8}" type="datetime1">
              <a:rPr lang="en-AU" altLang="en-US" smtClean="0"/>
              <a:pPr>
                <a:defRPr/>
              </a:pPr>
              <a:t>11/9/19</a:t>
            </a:fld>
            <a:endParaRPr lang="en-US" altLang="en-US" dirty="0"/>
          </a:p>
        </p:txBody>
      </p:sp>
    </p:spTree>
    <p:extLst>
      <p:ext uri="{BB962C8B-B14F-4D97-AF65-F5344CB8AC3E}">
        <p14:creationId xmlns:p14="http://schemas.microsoft.com/office/powerpoint/2010/main" val="10881882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2EBD8C8C-5436-4049-ACAA-A8505AA213DD}"/>
              </a:ext>
            </a:extLst>
          </p:cNvPr>
          <p:cNvSpPr>
            <a:spLocks noGrp="1"/>
          </p:cNvSpPr>
          <p:nvPr>
            <p:ph type="ftr" sz="quarter" idx="10"/>
          </p:nvPr>
        </p:nvSpPr>
        <p:spPr/>
        <p:txBody>
          <a:bodyPr/>
          <a:lstStyle>
            <a:lvl1pPr>
              <a:defRPr/>
            </a:lvl1pPr>
          </a:lstStyle>
          <a:p>
            <a:pPr>
              <a:defRPr/>
            </a:pPr>
            <a:r>
              <a:rPr lang="en-US"/>
              <a:t>Footer</a:t>
            </a:r>
            <a:endParaRPr lang="en-US" dirty="0"/>
          </a:p>
        </p:txBody>
      </p:sp>
      <p:sp>
        <p:nvSpPr>
          <p:cNvPr id="3" name="Slide Number Placeholder 5">
            <a:extLst>
              <a:ext uri="{FF2B5EF4-FFF2-40B4-BE49-F238E27FC236}">
                <a16:creationId xmlns:a16="http://schemas.microsoft.com/office/drawing/2014/main" id="{84A492E3-E517-B640-8970-6CCCD8DE414F}"/>
              </a:ext>
            </a:extLst>
          </p:cNvPr>
          <p:cNvSpPr>
            <a:spLocks noGrp="1"/>
          </p:cNvSpPr>
          <p:nvPr>
            <p:ph type="sldNum" sz="quarter" idx="11"/>
          </p:nvPr>
        </p:nvSpPr>
        <p:spPr/>
        <p:txBody>
          <a:bodyPr/>
          <a:lstStyle>
            <a:lvl1pPr>
              <a:defRPr/>
            </a:lvl1pPr>
          </a:lstStyle>
          <a:p>
            <a:pPr>
              <a:defRPr/>
            </a:pPr>
            <a:fld id="{88185B13-9CCF-7946-8237-8358A90DE961}" type="slidenum">
              <a:rPr lang="en-US" altLang="en-US" smtClean="0"/>
              <a:pPr>
                <a:defRPr/>
              </a:pPr>
              <a:t>‹#›</a:t>
            </a:fld>
            <a:endParaRPr lang="en-US" altLang="en-US" dirty="0"/>
          </a:p>
        </p:txBody>
      </p:sp>
      <p:sp>
        <p:nvSpPr>
          <p:cNvPr id="4" name="Date Placeholder 3">
            <a:extLst>
              <a:ext uri="{FF2B5EF4-FFF2-40B4-BE49-F238E27FC236}">
                <a16:creationId xmlns:a16="http://schemas.microsoft.com/office/drawing/2014/main" id="{956F10D7-B2B3-2E4E-AEC4-38F307683F06}"/>
              </a:ext>
            </a:extLst>
          </p:cNvPr>
          <p:cNvSpPr>
            <a:spLocks noGrp="1"/>
          </p:cNvSpPr>
          <p:nvPr>
            <p:ph type="dt" sz="half" idx="12"/>
          </p:nvPr>
        </p:nvSpPr>
        <p:spPr/>
        <p:txBody>
          <a:bodyPr/>
          <a:lstStyle>
            <a:lvl1pPr>
              <a:defRPr/>
            </a:lvl1pPr>
          </a:lstStyle>
          <a:p>
            <a:pPr>
              <a:defRPr/>
            </a:pPr>
            <a:fld id="{FC0BEE82-175F-F145-83DD-95FA1E96BD86}" type="datetime1">
              <a:rPr lang="en-AU" altLang="en-US" smtClean="0"/>
              <a:pPr>
                <a:defRPr/>
              </a:pPr>
              <a:t>11/9/19</a:t>
            </a:fld>
            <a:endParaRPr lang="en-US" altLang="en-US" dirty="0"/>
          </a:p>
        </p:txBody>
      </p:sp>
    </p:spTree>
    <p:extLst>
      <p:ext uri="{BB962C8B-B14F-4D97-AF65-F5344CB8AC3E}">
        <p14:creationId xmlns:p14="http://schemas.microsoft.com/office/powerpoint/2010/main" val="26955500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Colour Chart">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10703780-07E3-3545-92F4-BD1AFC45A7E1}"/>
              </a:ext>
            </a:extLst>
          </p:cNvPr>
          <p:cNvGrpSpPr>
            <a:grpSpLocks/>
          </p:cNvGrpSpPr>
          <p:nvPr/>
        </p:nvGrpSpPr>
        <p:grpSpPr bwMode="auto">
          <a:xfrm>
            <a:off x="887413" y="441325"/>
            <a:ext cx="749300" cy="860425"/>
            <a:chOff x="859633" y="687462"/>
            <a:chExt cx="748923" cy="860238"/>
          </a:xfrm>
        </p:grpSpPr>
        <p:sp>
          <p:nvSpPr>
            <p:cNvPr id="3" name="Oval 2">
              <a:extLst>
                <a:ext uri="{FF2B5EF4-FFF2-40B4-BE49-F238E27FC236}">
                  <a16:creationId xmlns:a16="http://schemas.microsoft.com/office/drawing/2014/main" id="{D7D9452B-5CC0-4A46-80D8-E2AACD2FE156}"/>
                </a:ext>
              </a:extLst>
            </p:cNvPr>
            <p:cNvSpPr/>
            <p:nvPr/>
          </p:nvSpPr>
          <p:spPr>
            <a:xfrm>
              <a:off x="927861" y="687462"/>
              <a:ext cx="612467" cy="614229"/>
            </a:xfrm>
            <a:prstGeom prst="ellipse">
              <a:avLst/>
            </a:prstGeom>
            <a:solidFill>
              <a:srgbClr val="252D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TextBox 3">
              <a:extLst>
                <a:ext uri="{FF2B5EF4-FFF2-40B4-BE49-F238E27FC236}">
                  <a16:creationId xmlns:a16="http://schemas.microsoft.com/office/drawing/2014/main" id="{4593D117-119E-6346-997C-8A4A16FB26F0}"/>
                </a:ext>
              </a:extLst>
            </p:cNvPr>
            <p:cNvSpPr txBox="1">
              <a:spLocks noChangeArrowheads="1"/>
            </p:cNvSpPr>
            <p:nvPr/>
          </p:nvSpPr>
          <p:spPr bwMode="auto">
            <a:xfrm>
              <a:off x="859633" y="1301691"/>
              <a:ext cx="748923" cy="246009"/>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eaLnBrk="1" hangingPunct="1">
                <a:defRPr/>
              </a:pPr>
              <a:r>
                <a:rPr lang="en-US" sz="1000">
                  <a:latin typeface="Arial" charset="0"/>
                  <a:cs typeface="Arial" charset="0"/>
                </a:rPr>
                <a:t>Link Navy</a:t>
              </a:r>
            </a:p>
          </p:txBody>
        </p:sp>
      </p:grpSp>
      <p:grpSp>
        <p:nvGrpSpPr>
          <p:cNvPr id="5" name="Group 9">
            <a:extLst>
              <a:ext uri="{FF2B5EF4-FFF2-40B4-BE49-F238E27FC236}">
                <a16:creationId xmlns:a16="http://schemas.microsoft.com/office/drawing/2014/main" id="{C1DDFCCF-FCE9-0B4C-9655-3BF86D52DBB9}"/>
              </a:ext>
            </a:extLst>
          </p:cNvPr>
          <p:cNvGrpSpPr>
            <a:grpSpLocks/>
          </p:cNvGrpSpPr>
          <p:nvPr/>
        </p:nvGrpSpPr>
        <p:grpSpPr bwMode="auto">
          <a:xfrm>
            <a:off x="1905000" y="441325"/>
            <a:ext cx="819150" cy="860425"/>
            <a:chOff x="1979712" y="687462"/>
            <a:chExt cx="819167" cy="860238"/>
          </a:xfrm>
        </p:grpSpPr>
        <p:sp>
          <p:nvSpPr>
            <p:cNvPr id="6" name="Oval 5">
              <a:extLst>
                <a:ext uri="{FF2B5EF4-FFF2-40B4-BE49-F238E27FC236}">
                  <a16:creationId xmlns:a16="http://schemas.microsoft.com/office/drawing/2014/main" id="{E1E6FB52-B183-C940-A931-F7AAF5865A1D}"/>
                </a:ext>
              </a:extLst>
            </p:cNvPr>
            <p:cNvSpPr/>
            <p:nvPr/>
          </p:nvSpPr>
          <p:spPr>
            <a:xfrm>
              <a:off x="2082902" y="687462"/>
              <a:ext cx="612788" cy="614229"/>
            </a:xfrm>
            <a:prstGeom prst="ellipse">
              <a:avLst/>
            </a:prstGeom>
            <a:solidFill>
              <a:srgbClr val="313F7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313F7D"/>
                </a:solidFill>
              </a:endParaRPr>
            </a:p>
          </p:txBody>
        </p:sp>
        <p:sp>
          <p:nvSpPr>
            <p:cNvPr id="7" name="TextBox 6">
              <a:extLst>
                <a:ext uri="{FF2B5EF4-FFF2-40B4-BE49-F238E27FC236}">
                  <a16:creationId xmlns:a16="http://schemas.microsoft.com/office/drawing/2014/main" id="{D955F92D-2473-BB47-9731-521E2A2BECB2}"/>
                </a:ext>
              </a:extLst>
            </p:cNvPr>
            <p:cNvSpPr txBox="1">
              <a:spLocks noChangeArrowheads="1"/>
            </p:cNvSpPr>
            <p:nvPr/>
          </p:nvSpPr>
          <p:spPr bwMode="auto">
            <a:xfrm>
              <a:off x="1979712" y="1301691"/>
              <a:ext cx="819167" cy="246009"/>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eaLnBrk="1" hangingPunct="1">
                <a:defRPr/>
              </a:pPr>
              <a:r>
                <a:rPr lang="en-US" sz="1000">
                  <a:latin typeface="Arial" charset="0"/>
                  <a:cs typeface="Arial" charset="0"/>
                </a:rPr>
                <a:t>Link Blue 1</a:t>
              </a:r>
            </a:p>
          </p:txBody>
        </p:sp>
      </p:grpSp>
      <p:grpSp>
        <p:nvGrpSpPr>
          <p:cNvPr id="8" name="Group 12">
            <a:extLst>
              <a:ext uri="{FF2B5EF4-FFF2-40B4-BE49-F238E27FC236}">
                <a16:creationId xmlns:a16="http://schemas.microsoft.com/office/drawing/2014/main" id="{B84F19E6-325D-FB42-A3FB-54F9511C986B}"/>
              </a:ext>
            </a:extLst>
          </p:cNvPr>
          <p:cNvGrpSpPr>
            <a:grpSpLocks/>
          </p:cNvGrpSpPr>
          <p:nvPr/>
        </p:nvGrpSpPr>
        <p:grpSpPr bwMode="auto">
          <a:xfrm>
            <a:off x="2943225" y="441325"/>
            <a:ext cx="820738" cy="860425"/>
            <a:chOff x="2987824" y="687462"/>
            <a:chExt cx="819167" cy="860238"/>
          </a:xfrm>
        </p:grpSpPr>
        <p:sp>
          <p:nvSpPr>
            <p:cNvPr id="9" name="Oval 8">
              <a:extLst>
                <a:ext uri="{FF2B5EF4-FFF2-40B4-BE49-F238E27FC236}">
                  <a16:creationId xmlns:a16="http://schemas.microsoft.com/office/drawing/2014/main" id="{8133D1E8-850D-134A-9794-938AA4E4006B}"/>
                </a:ext>
              </a:extLst>
            </p:cNvPr>
            <p:cNvSpPr/>
            <p:nvPr/>
          </p:nvSpPr>
          <p:spPr>
            <a:xfrm>
              <a:off x="3090814" y="687462"/>
              <a:ext cx="613186" cy="614229"/>
            </a:xfrm>
            <a:prstGeom prst="ellipse">
              <a:avLst/>
            </a:prstGeom>
            <a:solidFill>
              <a:srgbClr val="43579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TextBox 9">
              <a:extLst>
                <a:ext uri="{FF2B5EF4-FFF2-40B4-BE49-F238E27FC236}">
                  <a16:creationId xmlns:a16="http://schemas.microsoft.com/office/drawing/2014/main" id="{51BF6B3B-8D67-CF4B-9E64-82418B11C9AE}"/>
                </a:ext>
              </a:extLst>
            </p:cNvPr>
            <p:cNvSpPr txBox="1">
              <a:spLocks noChangeArrowheads="1"/>
            </p:cNvSpPr>
            <p:nvPr/>
          </p:nvSpPr>
          <p:spPr bwMode="auto">
            <a:xfrm>
              <a:off x="2987824" y="1301691"/>
              <a:ext cx="819167" cy="246009"/>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eaLnBrk="1" hangingPunct="1">
                <a:defRPr/>
              </a:pPr>
              <a:r>
                <a:rPr lang="en-US" sz="1000">
                  <a:latin typeface="Arial" charset="0"/>
                  <a:cs typeface="Arial" charset="0"/>
                </a:rPr>
                <a:t>Link Blue 2</a:t>
              </a:r>
            </a:p>
          </p:txBody>
        </p:sp>
      </p:grpSp>
      <p:grpSp>
        <p:nvGrpSpPr>
          <p:cNvPr id="11" name="Group 15">
            <a:extLst>
              <a:ext uri="{FF2B5EF4-FFF2-40B4-BE49-F238E27FC236}">
                <a16:creationId xmlns:a16="http://schemas.microsoft.com/office/drawing/2014/main" id="{03C91968-A143-BA4B-BF1B-706100E65D32}"/>
              </a:ext>
            </a:extLst>
          </p:cNvPr>
          <p:cNvGrpSpPr>
            <a:grpSpLocks/>
          </p:cNvGrpSpPr>
          <p:nvPr/>
        </p:nvGrpSpPr>
        <p:grpSpPr bwMode="auto">
          <a:xfrm>
            <a:off x="4010025" y="441325"/>
            <a:ext cx="819150" cy="860425"/>
            <a:chOff x="3995936" y="687462"/>
            <a:chExt cx="819167" cy="860238"/>
          </a:xfrm>
        </p:grpSpPr>
        <p:sp>
          <p:nvSpPr>
            <p:cNvPr id="12" name="Oval 11">
              <a:extLst>
                <a:ext uri="{FF2B5EF4-FFF2-40B4-BE49-F238E27FC236}">
                  <a16:creationId xmlns:a16="http://schemas.microsoft.com/office/drawing/2014/main" id="{48A277A2-B66A-6147-9C6A-DF1DF20BBFDE}"/>
                </a:ext>
              </a:extLst>
            </p:cNvPr>
            <p:cNvSpPr/>
            <p:nvPr/>
          </p:nvSpPr>
          <p:spPr>
            <a:xfrm>
              <a:off x="4099126" y="687462"/>
              <a:ext cx="612788" cy="614229"/>
            </a:xfrm>
            <a:prstGeom prst="ellipse">
              <a:avLst/>
            </a:prstGeom>
            <a:solidFill>
              <a:srgbClr val="5083C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74A2CB"/>
                </a:solidFill>
              </a:endParaRPr>
            </a:p>
          </p:txBody>
        </p:sp>
        <p:sp>
          <p:nvSpPr>
            <p:cNvPr id="13" name="TextBox 12">
              <a:extLst>
                <a:ext uri="{FF2B5EF4-FFF2-40B4-BE49-F238E27FC236}">
                  <a16:creationId xmlns:a16="http://schemas.microsoft.com/office/drawing/2014/main" id="{88FAB576-1925-FE44-8830-2397A3F2CA6E}"/>
                </a:ext>
              </a:extLst>
            </p:cNvPr>
            <p:cNvSpPr txBox="1">
              <a:spLocks noChangeArrowheads="1"/>
            </p:cNvSpPr>
            <p:nvPr/>
          </p:nvSpPr>
          <p:spPr bwMode="auto">
            <a:xfrm>
              <a:off x="3995936" y="1301691"/>
              <a:ext cx="819167" cy="246009"/>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eaLnBrk="1" hangingPunct="1">
                <a:defRPr/>
              </a:pPr>
              <a:r>
                <a:rPr lang="en-US" sz="1000">
                  <a:latin typeface="Arial" charset="0"/>
                  <a:cs typeface="Arial" charset="0"/>
                </a:rPr>
                <a:t>Link Blue 3</a:t>
              </a:r>
            </a:p>
          </p:txBody>
        </p:sp>
      </p:grpSp>
      <p:grpSp>
        <p:nvGrpSpPr>
          <p:cNvPr id="14" name="Group 18">
            <a:extLst>
              <a:ext uri="{FF2B5EF4-FFF2-40B4-BE49-F238E27FC236}">
                <a16:creationId xmlns:a16="http://schemas.microsoft.com/office/drawing/2014/main" id="{60E05EFF-8792-B54E-83D8-514F0D2B53F1}"/>
              </a:ext>
            </a:extLst>
          </p:cNvPr>
          <p:cNvGrpSpPr>
            <a:grpSpLocks/>
          </p:cNvGrpSpPr>
          <p:nvPr/>
        </p:nvGrpSpPr>
        <p:grpSpPr bwMode="auto">
          <a:xfrm>
            <a:off x="5083175" y="441325"/>
            <a:ext cx="819150" cy="860425"/>
            <a:chOff x="5076056" y="687462"/>
            <a:chExt cx="819167" cy="860238"/>
          </a:xfrm>
        </p:grpSpPr>
        <p:sp>
          <p:nvSpPr>
            <p:cNvPr id="15" name="Oval 14">
              <a:extLst>
                <a:ext uri="{FF2B5EF4-FFF2-40B4-BE49-F238E27FC236}">
                  <a16:creationId xmlns:a16="http://schemas.microsoft.com/office/drawing/2014/main" id="{37AA04F3-9CF8-D04C-823D-8108467DAF07}"/>
                </a:ext>
              </a:extLst>
            </p:cNvPr>
            <p:cNvSpPr/>
            <p:nvPr/>
          </p:nvSpPr>
          <p:spPr>
            <a:xfrm>
              <a:off x="5179246" y="687462"/>
              <a:ext cx="612788" cy="614229"/>
            </a:xfrm>
            <a:prstGeom prst="ellipse">
              <a:avLst/>
            </a:prstGeom>
            <a:solidFill>
              <a:srgbClr val="74A2C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TextBox 15">
              <a:extLst>
                <a:ext uri="{FF2B5EF4-FFF2-40B4-BE49-F238E27FC236}">
                  <a16:creationId xmlns:a16="http://schemas.microsoft.com/office/drawing/2014/main" id="{6CA33CF4-0F45-8C48-80F5-A1246910407B}"/>
                </a:ext>
              </a:extLst>
            </p:cNvPr>
            <p:cNvSpPr txBox="1">
              <a:spLocks noChangeArrowheads="1"/>
            </p:cNvSpPr>
            <p:nvPr/>
          </p:nvSpPr>
          <p:spPr bwMode="auto">
            <a:xfrm>
              <a:off x="5076056" y="1301691"/>
              <a:ext cx="819167" cy="246009"/>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eaLnBrk="1" hangingPunct="1">
                <a:defRPr/>
              </a:pPr>
              <a:r>
                <a:rPr lang="en-US" sz="1000">
                  <a:latin typeface="Arial" charset="0"/>
                  <a:cs typeface="Arial" charset="0"/>
                </a:rPr>
                <a:t>Link Blue 4</a:t>
              </a:r>
            </a:p>
          </p:txBody>
        </p:sp>
      </p:grpSp>
      <p:grpSp>
        <p:nvGrpSpPr>
          <p:cNvPr id="17" name="Group 21">
            <a:extLst>
              <a:ext uri="{FF2B5EF4-FFF2-40B4-BE49-F238E27FC236}">
                <a16:creationId xmlns:a16="http://schemas.microsoft.com/office/drawing/2014/main" id="{574FD353-8960-D247-B41C-2FD4643D4E28}"/>
              </a:ext>
            </a:extLst>
          </p:cNvPr>
          <p:cNvGrpSpPr>
            <a:grpSpLocks/>
          </p:cNvGrpSpPr>
          <p:nvPr/>
        </p:nvGrpSpPr>
        <p:grpSpPr bwMode="auto">
          <a:xfrm>
            <a:off x="6156325" y="441325"/>
            <a:ext cx="819150" cy="860425"/>
            <a:chOff x="6156176" y="687462"/>
            <a:chExt cx="819167" cy="860238"/>
          </a:xfrm>
        </p:grpSpPr>
        <p:sp>
          <p:nvSpPr>
            <p:cNvPr id="18" name="Oval 17">
              <a:extLst>
                <a:ext uri="{FF2B5EF4-FFF2-40B4-BE49-F238E27FC236}">
                  <a16:creationId xmlns:a16="http://schemas.microsoft.com/office/drawing/2014/main" id="{B4094F81-81BA-844E-B945-AE1BDE789C85}"/>
                </a:ext>
              </a:extLst>
            </p:cNvPr>
            <p:cNvSpPr/>
            <p:nvPr/>
          </p:nvSpPr>
          <p:spPr>
            <a:xfrm>
              <a:off x="6259366" y="687462"/>
              <a:ext cx="612788" cy="614229"/>
            </a:xfrm>
            <a:prstGeom prst="ellipse">
              <a:avLst/>
            </a:prstGeom>
            <a:solidFill>
              <a:srgbClr val="89B9D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TextBox 18">
              <a:extLst>
                <a:ext uri="{FF2B5EF4-FFF2-40B4-BE49-F238E27FC236}">
                  <a16:creationId xmlns:a16="http://schemas.microsoft.com/office/drawing/2014/main" id="{71C160C8-BB77-0040-9D79-21B8C2AFD697}"/>
                </a:ext>
              </a:extLst>
            </p:cNvPr>
            <p:cNvSpPr txBox="1">
              <a:spLocks noChangeArrowheads="1"/>
            </p:cNvSpPr>
            <p:nvPr/>
          </p:nvSpPr>
          <p:spPr bwMode="auto">
            <a:xfrm>
              <a:off x="6156176" y="1301691"/>
              <a:ext cx="819167" cy="246009"/>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eaLnBrk="1" hangingPunct="1">
                <a:defRPr/>
              </a:pPr>
              <a:r>
                <a:rPr lang="en-US" sz="1000">
                  <a:latin typeface="Arial" charset="0"/>
                  <a:cs typeface="Arial" charset="0"/>
                </a:rPr>
                <a:t>Link Blue 5</a:t>
              </a:r>
            </a:p>
          </p:txBody>
        </p:sp>
      </p:grpSp>
      <p:grpSp>
        <p:nvGrpSpPr>
          <p:cNvPr id="20" name="Group 24">
            <a:extLst>
              <a:ext uri="{FF2B5EF4-FFF2-40B4-BE49-F238E27FC236}">
                <a16:creationId xmlns:a16="http://schemas.microsoft.com/office/drawing/2014/main" id="{5922B013-DE93-F84F-8909-F27D962A011D}"/>
              </a:ext>
            </a:extLst>
          </p:cNvPr>
          <p:cNvGrpSpPr>
            <a:grpSpLocks/>
          </p:cNvGrpSpPr>
          <p:nvPr/>
        </p:nvGrpSpPr>
        <p:grpSpPr bwMode="auto">
          <a:xfrm>
            <a:off x="841375" y="1584325"/>
            <a:ext cx="839788" cy="858838"/>
            <a:chOff x="859633" y="1583625"/>
            <a:chExt cx="840394" cy="860238"/>
          </a:xfrm>
        </p:grpSpPr>
        <p:sp>
          <p:nvSpPr>
            <p:cNvPr id="21" name="Oval 20">
              <a:extLst>
                <a:ext uri="{FF2B5EF4-FFF2-40B4-BE49-F238E27FC236}">
                  <a16:creationId xmlns:a16="http://schemas.microsoft.com/office/drawing/2014/main" id="{681C727E-9B7A-5F4B-B0F9-6B83273E386B}"/>
                </a:ext>
              </a:extLst>
            </p:cNvPr>
            <p:cNvSpPr/>
            <p:nvPr/>
          </p:nvSpPr>
          <p:spPr>
            <a:xfrm>
              <a:off x="972427" y="1583625"/>
              <a:ext cx="614805" cy="613774"/>
            </a:xfrm>
            <a:prstGeom prst="ellipse">
              <a:avLst/>
            </a:prstGeom>
            <a:solidFill>
              <a:srgbClr val="4E4E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TextBox 21">
              <a:extLst>
                <a:ext uri="{FF2B5EF4-FFF2-40B4-BE49-F238E27FC236}">
                  <a16:creationId xmlns:a16="http://schemas.microsoft.com/office/drawing/2014/main" id="{97B7BD7A-411F-6F49-B91D-EC672DF1FE10}"/>
                </a:ext>
              </a:extLst>
            </p:cNvPr>
            <p:cNvSpPr txBox="1">
              <a:spLocks noChangeArrowheads="1"/>
            </p:cNvSpPr>
            <p:nvPr/>
          </p:nvSpPr>
          <p:spPr bwMode="auto">
            <a:xfrm>
              <a:off x="859633" y="2197399"/>
              <a:ext cx="840394" cy="246464"/>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eaLnBrk="1" hangingPunct="1">
                <a:defRPr/>
              </a:pPr>
              <a:r>
                <a:rPr lang="en-US" sz="1000">
                  <a:latin typeface="Arial" charset="0"/>
                  <a:cs typeface="Arial" charset="0"/>
                </a:rPr>
                <a:t>Link Grey 1</a:t>
              </a:r>
            </a:p>
          </p:txBody>
        </p:sp>
      </p:grpSp>
      <p:grpSp>
        <p:nvGrpSpPr>
          <p:cNvPr id="23" name="Group 27">
            <a:extLst>
              <a:ext uri="{FF2B5EF4-FFF2-40B4-BE49-F238E27FC236}">
                <a16:creationId xmlns:a16="http://schemas.microsoft.com/office/drawing/2014/main" id="{05AFCACD-5241-A144-8C09-591F2E79E9F4}"/>
              </a:ext>
            </a:extLst>
          </p:cNvPr>
          <p:cNvGrpSpPr>
            <a:grpSpLocks/>
          </p:cNvGrpSpPr>
          <p:nvPr/>
        </p:nvGrpSpPr>
        <p:grpSpPr bwMode="auto">
          <a:xfrm>
            <a:off x="1893888" y="1584325"/>
            <a:ext cx="839787" cy="858838"/>
            <a:chOff x="1835696" y="1583625"/>
            <a:chExt cx="840394" cy="860238"/>
          </a:xfrm>
        </p:grpSpPr>
        <p:sp>
          <p:nvSpPr>
            <p:cNvPr id="24" name="Oval 23">
              <a:extLst>
                <a:ext uri="{FF2B5EF4-FFF2-40B4-BE49-F238E27FC236}">
                  <a16:creationId xmlns:a16="http://schemas.microsoft.com/office/drawing/2014/main" id="{CCCBADAC-B75A-1A4A-B718-07B134EFF69B}"/>
                </a:ext>
              </a:extLst>
            </p:cNvPr>
            <p:cNvSpPr/>
            <p:nvPr/>
          </p:nvSpPr>
          <p:spPr>
            <a:xfrm>
              <a:off x="1948489" y="1583625"/>
              <a:ext cx="614807" cy="613774"/>
            </a:xfrm>
            <a:prstGeom prst="ellipse">
              <a:avLst/>
            </a:prstGeom>
            <a:solidFill>
              <a:srgbClr val="80818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 name="TextBox 24">
              <a:extLst>
                <a:ext uri="{FF2B5EF4-FFF2-40B4-BE49-F238E27FC236}">
                  <a16:creationId xmlns:a16="http://schemas.microsoft.com/office/drawing/2014/main" id="{17DE733B-72EE-604E-BF0C-B72320355968}"/>
                </a:ext>
              </a:extLst>
            </p:cNvPr>
            <p:cNvSpPr txBox="1">
              <a:spLocks noChangeArrowheads="1"/>
            </p:cNvSpPr>
            <p:nvPr/>
          </p:nvSpPr>
          <p:spPr bwMode="auto">
            <a:xfrm>
              <a:off x="1835696" y="2197399"/>
              <a:ext cx="840394" cy="246464"/>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eaLnBrk="1" hangingPunct="1">
                <a:defRPr/>
              </a:pPr>
              <a:r>
                <a:rPr lang="en-US" sz="1000">
                  <a:latin typeface="Arial" charset="0"/>
                  <a:cs typeface="Arial" charset="0"/>
                </a:rPr>
                <a:t>Link Grey 2</a:t>
              </a:r>
            </a:p>
          </p:txBody>
        </p:sp>
      </p:grpSp>
      <p:grpSp>
        <p:nvGrpSpPr>
          <p:cNvPr id="26" name="Group 30">
            <a:extLst>
              <a:ext uri="{FF2B5EF4-FFF2-40B4-BE49-F238E27FC236}">
                <a16:creationId xmlns:a16="http://schemas.microsoft.com/office/drawing/2014/main" id="{FE664AB2-4B21-7845-9CC3-4EDE8AC8ED7B}"/>
              </a:ext>
            </a:extLst>
          </p:cNvPr>
          <p:cNvGrpSpPr>
            <a:grpSpLocks/>
          </p:cNvGrpSpPr>
          <p:nvPr/>
        </p:nvGrpSpPr>
        <p:grpSpPr bwMode="auto">
          <a:xfrm>
            <a:off x="2933700" y="1584325"/>
            <a:ext cx="839788" cy="858838"/>
            <a:chOff x="2915816" y="1583625"/>
            <a:chExt cx="840394" cy="860238"/>
          </a:xfrm>
        </p:grpSpPr>
        <p:sp>
          <p:nvSpPr>
            <p:cNvPr id="27" name="Oval 26">
              <a:extLst>
                <a:ext uri="{FF2B5EF4-FFF2-40B4-BE49-F238E27FC236}">
                  <a16:creationId xmlns:a16="http://schemas.microsoft.com/office/drawing/2014/main" id="{66C91A49-5DD7-D447-9098-7971AB4A70F9}"/>
                </a:ext>
              </a:extLst>
            </p:cNvPr>
            <p:cNvSpPr/>
            <p:nvPr/>
          </p:nvSpPr>
          <p:spPr>
            <a:xfrm>
              <a:off x="3028610" y="1583625"/>
              <a:ext cx="614805" cy="613774"/>
            </a:xfrm>
            <a:prstGeom prst="ellipse">
              <a:avLst/>
            </a:prstGeom>
            <a:solidFill>
              <a:srgbClr val="DBDCD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8" name="TextBox 27">
              <a:extLst>
                <a:ext uri="{FF2B5EF4-FFF2-40B4-BE49-F238E27FC236}">
                  <a16:creationId xmlns:a16="http://schemas.microsoft.com/office/drawing/2014/main" id="{32FF15D6-6DA3-6349-BF1B-17913B6A87F6}"/>
                </a:ext>
              </a:extLst>
            </p:cNvPr>
            <p:cNvSpPr txBox="1">
              <a:spLocks noChangeArrowheads="1"/>
            </p:cNvSpPr>
            <p:nvPr/>
          </p:nvSpPr>
          <p:spPr bwMode="auto">
            <a:xfrm>
              <a:off x="2915816" y="2197399"/>
              <a:ext cx="840394" cy="246464"/>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eaLnBrk="1" hangingPunct="1">
                <a:defRPr/>
              </a:pPr>
              <a:r>
                <a:rPr lang="en-US" sz="1000">
                  <a:latin typeface="Arial" charset="0"/>
                  <a:cs typeface="Arial" charset="0"/>
                </a:rPr>
                <a:t>Link Grey 3</a:t>
              </a:r>
            </a:p>
          </p:txBody>
        </p:sp>
      </p:grpSp>
      <p:grpSp>
        <p:nvGrpSpPr>
          <p:cNvPr id="29" name="Group 33">
            <a:extLst>
              <a:ext uri="{FF2B5EF4-FFF2-40B4-BE49-F238E27FC236}">
                <a16:creationId xmlns:a16="http://schemas.microsoft.com/office/drawing/2014/main" id="{24A09757-662B-1743-9944-45E00292745F}"/>
              </a:ext>
            </a:extLst>
          </p:cNvPr>
          <p:cNvGrpSpPr>
            <a:grpSpLocks/>
          </p:cNvGrpSpPr>
          <p:nvPr/>
        </p:nvGrpSpPr>
        <p:grpSpPr bwMode="auto">
          <a:xfrm>
            <a:off x="819150" y="2693988"/>
            <a:ext cx="884238" cy="881062"/>
            <a:chOff x="746445" y="2693942"/>
            <a:chExt cx="883287" cy="881029"/>
          </a:xfrm>
        </p:grpSpPr>
        <p:sp>
          <p:nvSpPr>
            <p:cNvPr id="30" name="Oval 29">
              <a:extLst>
                <a:ext uri="{FF2B5EF4-FFF2-40B4-BE49-F238E27FC236}">
                  <a16:creationId xmlns:a16="http://schemas.microsoft.com/office/drawing/2014/main" id="{8200AB88-8E53-234E-A7FD-A1465593BBD6}"/>
                </a:ext>
              </a:extLst>
            </p:cNvPr>
            <p:cNvSpPr/>
            <p:nvPr/>
          </p:nvSpPr>
          <p:spPr>
            <a:xfrm>
              <a:off x="881238" y="2693942"/>
              <a:ext cx="613701" cy="614339"/>
            </a:xfrm>
            <a:prstGeom prst="ellipse">
              <a:avLst/>
            </a:prstGeom>
            <a:solidFill>
              <a:srgbClr val="F2672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1" name="TextBox 30">
              <a:extLst>
                <a:ext uri="{FF2B5EF4-FFF2-40B4-BE49-F238E27FC236}">
                  <a16:creationId xmlns:a16="http://schemas.microsoft.com/office/drawing/2014/main" id="{F0A951CC-027C-7B4E-9456-31A844E05769}"/>
                </a:ext>
              </a:extLst>
            </p:cNvPr>
            <p:cNvSpPr txBox="1">
              <a:spLocks noChangeArrowheads="1"/>
            </p:cNvSpPr>
            <p:nvPr/>
          </p:nvSpPr>
          <p:spPr bwMode="auto">
            <a:xfrm>
              <a:off x="746445" y="3328918"/>
              <a:ext cx="883287" cy="246053"/>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eaLnBrk="1" hangingPunct="1">
                <a:defRPr/>
              </a:pPr>
              <a:r>
                <a:rPr lang="en-US" sz="1000">
                  <a:latin typeface="Arial" charset="0"/>
                  <a:cs typeface="Arial" charset="0"/>
                </a:rPr>
                <a:t>Link Orange</a:t>
              </a:r>
            </a:p>
          </p:txBody>
        </p:sp>
      </p:grpSp>
      <p:grpSp>
        <p:nvGrpSpPr>
          <p:cNvPr id="32" name="Group 36">
            <a:extLst>
              <a:ext uri="{FF2B5EF4-FFF2-40B4-BE49-F238E27FC236}">
                <a16:creationId xmlns:a16="http://schemas.microsoft.com/office/drawing/2014/main" id="{CA32167D-3A64-B14C-8701-4F452C0E102B}"/>
              </a:ext>
            </a:extLst>
          </p:cNvPr>
          <p:cNvGrpSpPr>
            <a:grpSpLocks/>
          </p:cNvGrpSpPr>
          <p:nvPr/>
        </p:nvGrpSpPr>
        <p:grpSpPr bwMode="auto">
          <a:xfrm>
            <a:off x="1819275" y="2693988"/>
            <a:ext cx="990600" cy="871537"/>
            <a:chOff x="1979712" y="2693942"/>
            <a:chExt cx="990238" cy="872250"/>
          </a:xfrm>
        </p:grpSpPr>
        <p:sp>
          <p:nvSpPr>
            <p:cNvPr id="33" name="Oval 32">
              <a:extLst>
                <a:ext uri="{FF2B5EF4-FFF2-40B4-BE49-F238E27FC236}">
                  <a16:creationId xmlns:a16="http://schemas.microsoft.com/office/drawing/2014/main" id="{DD170B1B-0AC9-304A-8748-9B208F8B0019}"/>
                </a:ext>
              </a:extLst>
            </p:cNvPr>
            <p:cNvSpPr/>
            <p:nvPr/>
          </p:nvSpPr>
          <p:spPr>
            <a:xfrm>
              <a:off x="2168556" y="2693942"/>
              <a:ext cx="612551" cy="613276"/>
            </a:xfrm>
            <a:prstGeom prst="ellipse">
              <a:avLst/>
            </a:prstGeom>
            <a:solidFill>
              <a:srgbClr val="EA93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4" name="TextBox 33">
              <a:extLst>
                <a:ext uri="{FF2B5EF4-FFF2-40B4-BE49-F238E27FC236}">
                  <a16:creationId xmlns:a16="http://schemas.microsoft.com/office/drawing/2014/main" id="{ACDA1E44-C005-DC4D-B439-2EE95599D398}"/>
                </a:ext>
              </a:extLst>
            </p:cNvPr>
            <p:cNvSpPr txBox="1">
              <a:spLocks noChangeArrowheads="1"/>
            </p:cNvSpPr>
            <p:nvPr/>
          </p:nvSpPr>
          <p:spPr bwMode="auto">
            <a:xfrm>
              <a:off x="1979712" y="3319929"/>
              <a:ext cx="990238" cy="246263"/>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eaLnBrk="1" hangingPunct="1">
                <a:defRPr/>
              </a:pPr>
              <a:r>
                <a:rPr lang="en-US" sz="1000">
                  <a:latin typeface="Arial" charset="0"/>
                  <a:cs typeface="Arial" charset="0"/>
                </a:rPr>
                <a:t>Link Orange 2</a:t>
              </a:r>
            </a:p>
          </p:txBody>
        </p:sp>
      </p:grpSp>
      <p:grpSp>
        <p:nvGrpSpPr>
          <p:cNvPr id="35" name="Group 39">
            <a:extLst>
              <a:ext uri="{FF2B5EF4-FFF2-40B4-BE49-F238E27FC236}">
                <a16:creationId xmlns:a16="http://schemas.microsoft.com/office/drawing/2014/main" id="{8F879F23-F005-4048-ABC4-2E86042DBCC6}"/>
              </a:ext>
            </a:extLst>
          </p:cNvPr>
          <p:cNvGrpSpPr>
            <a:grpSpLocks/>
          </p:cNvGrpSpPr>
          <p:nvPr/>
        </p:nvGrpSpPr>
        <p:grpSpPr bwMode="auto">
          <a:xfrm>
            <a:off x="2943225" y="2693988"/>
            <a:ext cx="820738" cy="863600"/>
            <a:chOff x="3038678" y="2693942"/>
            <a:chExt cx="819230" cy="863471"/>
          </a:xfrm>
        </p:grpSpPr>
        <p:sp>
          <p:nvSpPr>
            <p:cNvPr id="36" name="Oval 35">
              <a:extLst>
                <a:ext uri="{FF2B5EF4-FFF2-40B4-BE49-F238E27FC236}">
                  <a16:creationId xmlns:a16="http://schemas.microsoft.com/office/drawing/2014/main" id="{BCC23DF9-9A5E-B342-BE76-A0BF27B77A2F}"/>
                </a:ext>
              </a:extLst>
            </p:cNvPr>
            <p:cNvSpPr/>
            <p:nvPr/>
          </p:nvSpPr>
          <p:spPr>
            <a:xfrm>
              <a:off x="3141676" y="2693942"/>
              <a:ext cx="613233" cy="614270"/>
            </a:xfrm>
            <a:prstGeom prst="ellipse">
              <a:avLst/>
            </a:prstGeom>
            <a:solidFill>
              <a:srgbClr val="F2CA3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7" name="TextBox 36">
              <a:extLst>
                <a:ext uri="{FF2B5EF4-FFF2-40B4-BE49-F238E27FC236}">
                  <a16:creationId xmlns:a16="http://schemas.microsoft.com/office/drawing/2014/main" id="{49E0CA9D-C729-564F-AEF0-0C5C81E2D85B}"/>
                </a:ext>
              </a:extLst>
            </p:cNvPr>
            <p:cNvSpPr txBox="1">
              <a:spLocks noChangeArrowheads="1"/>
            </p:cNvSpPr>
            <p:nvPr/>
          </p:nvSpPr>
          <p:spPr bwMode="auto">
            <a:xfrm>
              <a:off x="3038678" y="3311387"/>
              <a:ext cx="819230" cy="246026"/>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eaLnBrk="1" hangingPunct="1">
                <a:defRPr/>
              </a:pPr>
              <a:r>
                <a:rPr lang="en-US" sz="1000">
                  <a:latin typeface="Arial" charset="0"/>
                  <a:cs typeface="Arial" charset="0"/>
                </a:rPr>
                <a:t>Link Yellow</a:t>
              </a:r>
            </a:p>
          </p:txBody>
        </p:sp>
      </p:grpSp>
      <p:grpSp>
        <p:nvGrpSpPr>
          <p:cNvPr id="38" name="Group 42">
            <a:extLst>
              <a:ext uri="{FF2B5EF4-FFF2-40B4-BE49-F238E27FC236}">
                <a16:creationId xmlns:a16="http://schemas.microsoft.com/office/drawing/2014/main" id="{EF2F3CB9-034F-0D4C-87FB-1F7EDEBB81C0}"/>
              </a:ext>
            </a:extLst>
          </p:cNvPr>
          <p:cNvGrpSpPr>
            <a:grpSpLocks/>
          </p:cNvGrpSpPr>
          <p:nvPr/>
        </p:nvGrpSpPr>
        <p:grpSpPr bwMode="auto">
          <a:xfrm>
            <a:off x="833438" y="3630613"/>
            <a:ext cx="855662" cy="873125"/>
            <a:chOff x="753634" y="3630046"/>
            <a:chExt cx="854922" cy="873468"/>
          </a:xfrm>
        </p:grpSpPr>
        <p:sp>
          <p:nvSpPr>
            <p:cNvPr id="39" name="Oval 38">
              <a:extLst>
                <a:ext uri="{FF2B5EF4-FFF2-40B4-BE49-F238E27FC236}">
                  <a16:creationId xmlns:a16="http://schemas.microsoft.com/office/drawing/2014/main" id="{3EDA633A-3C7E-0244-A63E-713B5969AABD}"/>
                </a:ext>
              </a:extLst>
            </p:cNvPr>
            <p:cNvSpPr/>
            <p:nvPr/>
          </p:nvSpPr>
          <p:spPr>
            <a:xfrm>
              <a:off x="874180" y="3630046"/>
              <a:ext cx="613831" cy="614603"/>
            </a:xfrm>
            <a:prstGeom prst="ellipse">
              <a:avLst/>
            </a:prstGeom>
            <a:solidFill>
              <a:srgbClr val="2386A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0" name="TextBox 39">
              <a:extLst>
                <a:ext uri="{FF2B5EF4-FFF2-40B4-BE49-F238E27FC236}">
                  <a16:creationId xmlns:a16="http://schemas.microsoft.com/office/drawing/2014/main" id="{50F15B1A-1674-EE49-A4A0-3BC47DB332D9}"/>
                </a:ext>
              </a:extLst>
            </p:cNvPr>
            <p:cNvSpPr txBox="1">
              <a:spLocks noChangeArrowheads="1"/>
            </p:cNvSpPr>
            <p:nvPr/>
          </p:nvSpPr>
          <p:spPr bwMode="auto">
            <a:xfrm>
              <a:off x="753634" y="4257354"/>
              <a:ext cx="854922" cy="246160"/>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eaLnBrk="1" hangingPunct="1">
                <a:defRPr/>
              </a:pPr>
              <a:r>
                <a:rPr lang="en-US" sz="1000">
                  <a:latin typeface="Arial" charset="0"/>
                  <a:cs typeface="Arial" charset="0"/>
                </a:rPr>
                <a:t>Link Aqua 1</a:t>
              </a:r>
            </a:p>
          </p:txBody>
        </p:sp>
      </p:grpSp>
      <p:grpSp>
        <p:nvGrpSpPr>
          <p:cNvPr id="41" name="Group 45">
            <a:extLst>
              <a:ext uri="{FF2B5EF4-FFF2-40B4-BE49-F238E27FC236}">
                <a16:creationId xmlns:a16="http://schemas.microsoft.com/office/drawing/2014/main" id="{C384C37B-B105-A24F-BBBE-85A582B34001}"/>
              </a:ext>
            </a:extLst>
          </p:cNvPr>
          <p:cNvGrpSpPr>
            <a:grpSpLocks/>
          </p:cNvGrpSpPr>
          <p:nvPr/>
        </p:nvGrpSpPr>
        <p:grpSpPr bwMode="auto">
          <a:xfrm>
            <a:off x="1885950" y="3630613"/>
            <a:ext cx="855663" cy="873125"/>
            <a:chOff x="1907704" y="3630046"/>
            <a:chExt cx="854922" cy="873468"/>
          </a:xfrm>
        </p:grpSpPr>
        <p:sp>
          <p:nvSpPr>
            <p:cNvPr id="42" name="Oval 41">
              <a:extLst>
                <a:ext uri="{FF2B5EF4-FFF2-40B4-BE49-F238E27FC236}">
                  <a16:creationId xmlns:a16="http://schemas.microsoft.com/office/drawing/2014/main" id="{1FA8B443-EE58-3746-AE12-B36EAB387E89}"/>
                </a:ext>
              </a:extLst>
            </p:cNvPr>
            <p:cNvSpPr/>
            <p:nvPr/>
          </p:nvSpPr>
          <p:spPr>
            <a:xfrm>
              <a:off x="2028250" y="3630046"/>
              <a:ext cx="613831" cy="614603"/>
            </a:xfrm>
            <a:prstGeom prst="ellipse">
              <a:avLst/>
            </a:prstGeom>
            <a:solidFill>
              <a:srgbClr val="579BA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3" name="TextBox 42">
              <a:extLst>
                <a:ext uri="{FF2B5EF4-FFF2-40B4-BE49-F238E27FC236}">
                  <a16:creationId xmlns:a16="http://schemas.microsoft.com/office/drawing/2014/main" id="{7981DEFC-580C-B544-BC6D-0343987D8CB8}"/>
                </a:ext>
              </a:extLst>
            </p:cNvPr>
            <p:cNvSpPr txBox="1">
              <a:spLocks noChangeArrowheads="1"/>
            </p:cNvSpPr>
            <p:nvPr/>
          </p:nvSpPr>
          <p:spPr bwMode="auto">
            <a:xfrm>
              <a:off x="1907704" y="4257354"/>
              <a:ext cx="854922" cy="246160"/>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defRPr>
              </a:lvl9pPr>
            </a:lstStyle>
            <a:p>
              <a:pPr eaLnBrk="1" hangingPunct="1">
                <a:defRPr/>
              </a:pPr>
              <a:r>
                <a:rPr lang="en-US" sz="1000">
                  <a:latin typeface="Arial" charset="0"/>
                  <a:cs typeface="Arial" charset="0"/>
                </a:rPr>
                <a:t>Link Aqua 2</a:t>
              </a:r>
            </a:p>
          </p:txBody>
        </p:sp>
      </p:grpSp>
      <p:sp>
        <p:nvSpPr>
          <p:cNvPr id="44" name="Footer Placeholder 2">
            <a:extLst>
              <a:ext uri="{FF2B5EF4-FFF2-40B4-BE49-F238E27FC236}">
                <a16:creationId xmlns:a16="http://schemas.microsoft.com/office/drawing/2014/main" id="{E4C14FA1-B854-0E45-BE9E-3D06E3B04CB1}"/>
              </a:ext>
            </a:extLst>
          </p:cNvPr>
          <p:cNvSpPr>
            <a:spLocks noGrp="1"/>
          </p:cNvSpPr>
          <p:nvPr>
            <p:ph type="ftr" sz="quarter" idx="10"/>
          </p:nvPr>
        </p:nvSpPr>
        <p:spPr/>
        <p:txBody>
          <a:bodyPr/>
          <a:lstStyle>
            <a:lvl1pPr>
              <a:defRPr/>
            </a:lvl1pPr>
          </a:lstStyle>
          <a:p>
            <a:pPr>
              <a:defRPr/>
            </a:pPr>
            <a:r>
              <a:rPr lang="en-US"/>
              <a:t>Footer</a:t>
            </a:r>
            <a:endParaRPr lang="en-US" dirty="0"/>
          </a:p>
        </p:txBody>
      </p:sp>
      <p:sp>
        <p:nvSpPr>
          <p:cNvPr id="45" name="Slide Number Placeholder 3">
            <a:extLst>
              <a:ext uri="{FF2B5EF4-FFF2-40B4-BE49-F238E27FC236}">
                <a16:creationId xmlns:a16="http://schemas.microsoft.com/office/drawing/2014/main" id="{D535AFF5-7A74-1047-9E67-53124B1B5C00}"/>
              </a:ext>
            </a:extLst>
          </p:cNvPr>
          <p:cNvSpPr>
            <a:spLocks noGrp="1"/>
          </p:cNvSpPr>
          <p:nvPr>
            <p:ph type="sldNum" sz="quarter" idx="11"/>
          </p:nvPr>
        </p:nvSpPr>
        <p:spPr/>
        <p:txBody>
          <a:bodyPr/>
          <a:lstStyle>
            <a:lvl1pPr>
              <a:defRPr/>
            </a:lvl1pPr>
          </a:lstStyle>
          <a:p>
            <a:pPr>
              <a:defRPr/>
            </a:pPr>
            <a:fld id="{256B8488-D929-A342-80BD-2906C8EFEFA8}" type="slidenum">
              <a:rPr lang="en-US" altLang="en-US" smtClean="0"/>
              <a:pPr>
                <a:defRPr/>
              </a:pPr>
              <a:t>‹#›</a:t>
            </a:fld>
            <a:endParaRPr lang="en-US" altLang="en-US" dirty="0"/>
          </a:p>
        </p:txBody>
      </p:sp>
      <p:sp>
        <p:nvSpPr>
          <p:cNvPr id="46" name="Date Placeholder 3">
            <a:extLst>
              <a:ext uri="{FF2B5EF4-FFF2-40B4-BE49-F238E27FC236}">
                <a16:creationId xmlns:a16="http://schemas.microsoft.com/office/drawing/2014/main" id="{1E091A2B-2A5D-BB42-BBB4-8E1303BD2EE8}"/>
              </a:ext>
            </a:extLst>
          </p:cNvPr>
          <p:cNvSpPr>
            <a:spLocks noGrp="1"/>
          </p:cNvSpPr>
          <p:nvPr>
            <p:ph type="dt" sz="half" idx="12"/>
          </p:nvPr>
        </p:nvSpPr>
        <p:spPr/>
        <p:txBody>
          <a:bodyPr/>
          <a:lstStyle>
            <a:lvl1pPr algn="ctr" eaLnBrk="1" hangingPunct="1">
              <a:defRPr sz="700">
                <a:solidFill>
                  <a:srgbClr val="9D9FA1"/>
                </a:solidFill>
                <a:latin typeface="Arial" panose="020B0604020202020204" pitchFamily="34" charset="0"/>
                <a:cs typeface="Arial" panose="020B0604020202020204" pitchFamily="34" charset="0"/>
              </a:defRPr>
            </a:lvl1pPr>
          </a:lstStyle>
          <a:p>
            <a:pPr>
              <a:defRPr/>
            </a:pPr>
            <a:fld id="{14D87374-0BFF-E040-B1C0-EC3F18D552F4}" type="datetime1">
              <a:rPr lang="en-AU" altLang="en-US" smtClean="0"/>
              <a:pPr>
                <a:defRPr/>
              </a:pPr>
              <a:t>11/9/19</a:t>
            </a:fld>
            <a:endParaRPr lang="en-US" altLang="en-US" dirty="0"/>
          </a:p>
        </p:txBody>
      </p:sp>
    </p:spTree>
    <p:extLst>
      <p:ext uri="{BB962C8B-B14F-4D97-AF65-F5344CB8AC3E}">
        <p14:creationId xmlns:p14="http://schemas.microsoft.com/office/powerpoint/2010/main" val="2358692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_18pt">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chor="t"/>
          <a:lstStyle>
            <a:lvl1pPr algn="l">
              <a:defRPr/>
            </a:lvl1pPr>
          </a:lstStyle>
          <a:p>
            <a:r>
              <a:rPr lang="en-GB"/>
              <a:t>Click to edit Master title style</a:t>
            </a:r>
            <a:endParaRPr lang="en-US" dirty="0"/>
          </a:p>
        </p:txBody>
      </p:sp>
      <p:sp>
        <p:nvSpPr>
          <p:cNvPr id="3" name="Content Placeholder 2"/>
          <p:cNvSpPr>
            <a:spLocks noGrp="1"/>
          </p:cNvSpPr>
          <p:nvPr>
            <p:ph idx="1"/>
          </p:nvPr>
        </p:nvSpPr>
        <p:spPr>
          <a:xfrm>
            <a:off x="431800" y="1289209"/>
            <a:ext cx="8266580" cy="33119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206B008E-843A-5246-8653-6ADB105A78E1}"/>
              </a:ext>
            </a:extLst>
          </p:cNvPr>
          <p:cNvSpPr>
            <a:spLocks noGrp="1"/>
          </p:cNvSpPr>
          <p:nvPr>
            <p:ph type="dt" sz="half" idx="10"/>
          </p:nvPr>
        </p:nvSpPr>
        <p:spPr/>
        <p:txBody>
          <a:bodyPr/>
          <a:lstStyle>
            <a:lvl1pPr>
              <a:defRPr/>
            </a:lvl1pPr>
          </a:lstStyle>
          <a:p>
            <a:pPr>
              <a:defRPr/>
            </a:pPr>
            <a:fld id="{A9969D21-C537-0543-AD99-201B443E513D}" type="datetime1">
              <a:rPr lang="en-AU" altLang="en-US" smtClean="0"/>
              <a:pPr>
                <a:defRPr/>
              </a:pPr>
              <a:t>11/9/19</a:t>
            </a:fld>
            <a:endParaRPr lang="en-US" altLang="en-US" dirty="0"/>
          </a:p>
        </p:txBody>
      </p:sp>
      <p:sp>
        <p:nvSpPr>
          <p:cNvPr id="5" name="Footer Placeholder 4">
            <a:extLst>
              <a:ext uri="{FF2B5EF4-FFF2-40B4-BE49-F238E27FC236}">
                <a16:creationId xmlns:a16="http://schemas.microsoft.com/office/drawing/2014/main" id="{23FDEBB3-BC71-DC4D-878C-DEA72EF66A15}"/>
              </a:ext>
            </a:extLst>
          </p:cNvPr>
          <p:cNvSpPr>
            <a:spLocks noGrp="1"/>
          </p:cNvSpPr>
          <p:nvPr>
            <p:ph type="ftr" sz="quarter" idx="11"/>
          </p:nvPr>
        </p:nvSpPr>
        <p:spPr/>
        <p:txBody>
          <a:bodyPr/>
          <a:lstStyle>
            <a:lvl1pPr marL="0" indent="0" algn="r" eaLnBrk="1" fontAlgn="auto" hangingPunct="1">
              <a:spcBef>
                <a:spcPts val="0"/>
              </a:spcBef>
              <a:spcAft>
                <a:spcPts val="0"/>
              </a:spcAft>
              <a:buFont typeface="Arial" panose="020B0604020202020204" pitchFamily="34" charset="0"/>
              <a:buNone/>
              <a:defRPr sz="700">
                <a:solidFill>
                  <a:srgbClr val="9D9FA1"/>
                </a:solidFill>
                <a:latin typeface="Arial"/>
                <a:ea typeface="+mn-ea"/>
                <a:cs typeface="Arial"/>
              </a:defRPr>
            </a:lvl1pPr>
          </a:lstStyle>
          <a:p>
            <a:pPr>
              <a:defRPr/>
            </a:pPr>
            <a:r>
              <a:rPr lang="en-US"/>
              <a:t>Footer</a:t>
            </a:r>
            <a:endParaRPr lang="en-US" dirty="0"/>
          </a:p>
        </p:txBody>
      </p:sp>
      <p:sp>
        <p:nvSpPr>
          <p:cNvPr id="6" name="Slide Number Placeholder 5">
            <a:extLst>
              <a:ext uri="{FF2B5EF4-FFF2-40B4-BE49-F238E27FC236}">
                <a16:creationId xmlns:a16="http://schemas.microsoft.com/office/drawing/2014/main" id="{9EC86354-CD39-FA48-919A-90D1F410A627}"/>
              </a:ext>
            </a:extLst>
          </p:cNvPr>
          <p:cNvSpPr>
            <a:spLocks noGrp="1"/>
          </p:cNvSpPr>
          <p:nvPr>
            <p:ph type="sldNum" sz="quarter" idx="12"/>
          </p:nvPr>
        </p:nvSpPr>
        <p:spPr/>
        <p:txBody>
          <a:bodyPr/>
          <a:lstStyle>
            <a:lvl1pPr algn="r" eaLnBrk="1" hangingPunct="1">
              <a:defRPr sz="700">
                <a:solidFill>
                  <a:schemeClr val="bg1">
                    <a:lumMod val="65000"/>
                  </a:schemeClr>
                </a:solidFill>
                <a:latin typeface="Arial" panose="020B0604020202020204" pitchFamily="34" charset="0"/>
                <a:cs typeface="Arial" panose="020B0604020202020204" pitchFamily="34" charset="0"/>
              </a:defRPr>
            </a:lvl1pPr>
          </a:lstStyle>
          <a:p>
            <a:pPr>
              <a:defRPr/>
            </a:pPr>
            <a:fld id="{8435EB48-F3AF-F647-845F-49EC776CC4E4}" type="slidenum">
              <a:rPr lang="en-US" altLang="en-US" smtClean="0"/>
              <a:pPr>
                <a:defRPr/>
              </a:pPr>
              <a:t>‹#›</a:t>
            </a:fld>
            <a:endParaRPr lang="en-US" altLang="en-US" dirty="0"/>
          </a:p>
        </p:txBody>
      </p:sp>
    </p:spTree>
    <p:extLst>
      <p:ext uri="{BB962C8B-B14F-4D97-AF65-F5344CB8AC3E}">
        <p14:creationId xmlns:p14="http://schemas.microsoft.com/office/powerpoint/2010/main" val="2679096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_Col_18pt">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chor="t"/>
          <a:lstStyle>
            <a:lvl1pPr algn="l">
              <a:defRPr/>
            </a:lvl1pPr>
          </a:lstStyle>
          <a:p>
            <a:r>
              <a:rPr lang="en-GB"/>
              <a:t>Click to edit Master title style</a:t>
            </a:r>
            <a:endParaRPr lang="en-US" dirty="0"/>
          </a:p>
        </p:txBody>
      </p:sp>
      <p:sp>
        <p:nvSpPr>
          <p:cNvPr id="3" name="Content Placeholder 2"/>
          <p:cNvSpPr>
            <a:spLocks noGrp="1"/>
          </p:cNvSpPr>
          <p:nvPr>
            <p:ph sz="half" idx="1"/>
          </p:nvPr>
        </p:nvSpPr>
        <p:spPr>
          <a:xfrm>
            <a:off x="445621" y="1284447"/>
            <a:ext cx="3906000" cy="331771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792379" y="1291273"/>
            <a:ext cx="3906000" cy="331089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a:extLst>
              <a:ext uri="{FF2B5EF4-FFF2-40B4-BE49-F238E27FC236}">
                <a16:creationId xmlns:a16="http://schemas.microsoft.com/office/drawing/2014/main" id="{629B51AB-8300-3B44-AD89-E3400DEB1ED5}"/>
              </a:ext>
            </a:extLst>
          </p:cNvPr>
          <p:cNvSpPr>
            <a:spLocks noGrp="1"/>
          </p:cNvSpPr>
          <p:nvPr>
            <p:ph type="ftr" sz="quarter" idx="10"/>
          </p:nvPr>
        </p:nvSpPr>
        <p:spPr/>
        <p:txBody>
          <a:bodyPr/>
          <a:lstStyle>
            <a:lvl1pPr>
              <a:defRPr/>
            </a:lvl1pPr>
          </a:lstStyle>
          <a:p>
            <a:pPr>
              <a:defRPr/>
            </a:pPr>
            <a:r>
              <a:rPr lang="en-US"/>
              <a:t>Footer</a:t>
            </a:r>
            <a:endParaRPr lang="en-US" dirty="0"/>
          </a:p>
        </p:txBody>
      </p:sp>
      <p:sp>
        <p:nvSpPr>
          <p:cNvPr id="6" name="Slide Number Placeholder 5">
            <a:extLst>
              <a:ext uri="{FF2B5EF4-FFF2-40B4-BE49-F238E27FC236}">
                <a16:creationId xmlns:a16="http://schemas.microsoft.com/office/drawing/2014/main" id="{7F48CC08-ED2F-E042-BE89-D407FE162D1A}"/>
              </a:ext>
            </a:extLst>
          </p:cNvPr>
          <p:cNvSpPr>
            <a:spLocks noGrp="1"/>
          </p:cNvSpPr>
          <p:nvPr>
            <p:ph type="sldNum" sz="quarter" idx="11"/>
          </p:nvPr>
        </p:nvSpPr>
        <p:spPr/>
        <p:txBody>
          <a:bodyPr/>
          <a:lstStyle>
            <a:lvl1pPr>
              <a:defRPr/>
            </a:lvl1pPr>
          </a:lstStyle>
          <a:p>
            <a:pPr>
              <a:defRPr/>
            </a:pPr>
            <a:fld id="{33A8363F-C894-DE48-8C9D-A29DC8FE0337}" type="slidenum">
              <a:rPr lang="en-US" altLang="en-US" smtClean="0"/>
              <a:pPr>
                <a:defRPr/>
              </a:pPr>
              <a:t>‹#›</a:t>
            </a:fld>
            <a:endParaRPr lang="en-US" altLang="en-US" dirty="0"/>
          </a:p>
        </p:txBody>
      </p:sp>
      <p:sp>
        <p:nvSpPr>
          <p:cNvPr id="7" name="Date Placeholder 3">
            <a:extLst>
              <a:ext uri="{FF2B5EF4-FFF2-40B4-BE49-F238E27FC236}">
                <a16:creationId xmlns:a16="http://schemas.microsoft.com/office/drawing/2014/main" id="{E4FDEEF0-527F-AC48-909F-8B5B04853FC0}"/>
              </a:ext>
            </a:extLst>
          </p:cNvPr>
          <p:cNvSpPr>
            <a:spLocks noGrp="1"/>
          </p:cNvSpPr>
          <p:nvPr>
            <p:ph type="dt" sz="half" idx="12"/>
          </p:nvPr>
        </p:nvSpPr>
        <p:spPr/>
        <p:txBody>
          <a:bodyPr/>
          <a:lstStyle>
            <a:lvl1pPr>
              <a:defRPr/>
            </a:lvl1pPr>
          </a:lstStyle>
          <a:p>
            <a:pPr>
              <a:defRPr/>
            </a:pPr>
            <a:fld id="{613FA76B-A28A-0743-9C5F-AAF2D1A56E43}" type="datetime1">
              <a:rPr lang="en-AU" altLang="en-US" smtClean="0"/>
              <a:pPr>
                <a:defRPr/>
              </a:pPr>
              <a:t>11/9/19</a:t>
            </a:fld>
            <a:endParaRPr lang="en-US" altLang="en-US" dirty="0"/>
          </a:p>
        </p:txBody>
      </p:sp>
    </p:spTree>
    <p:extLst>
      <p:ext uri="{BB962C8B-B14F-4D97-AF65-F5344CB8AC3E}">
        <p14:creationId xmlns:p14="http://schemas.microsoft.com/office/powerpoint/2010/main" val="99518473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_Col_18pt">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chor="t"/>
          <a:lstStyle>
            <a:lvl1pPr algn="l">
              <a:defRPr/>
            </a:lvl1pPr>
          </a:lstStyle>
          <a:p>
            <a:r>
              <a:rPr lang="en-GB"/>
              <a:t>Click to edit Master title style</a:t>
            </a:r>
            <a:endParaRPr lang="en-US" dirty="0"/>
          </a:p>
        </p:txBody>
      </p:sp>
      <p:sp>
        <p:nvSpPr>
          <p:cNvPr id="3" name="Content Placeholder 2"/>
          <p:cNvSpPr>
            <a:spLocks noGrp="1"/>
          </p:cNvSpPr>
          <p:nvPr>
            <p:ph sz="half" idx="1"/>
          </p:nvPr>
        </p:nvSpPr>
        <p:spPr>
          <a:xfrm>
            <a:off x="446989" y="1291589"/>
            <a:ext cx="2592000" cy="331827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Content Placeholder 2"/>
          <p:cNvSpPr>
            <a:spLocks noGrp="1"/>
          </p:cNvSpPr>
          <p:nvPr>
            <p:ph sz="half" idx="13"/>
          </p:nvPr>
        </p:nvSpPr>
        <p:spPr>
          <a:xfrm>
            <a:off x="3270444" y="1276349"/>
            <a:ext cx="2592000" cy="331827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2" name="Content Placeholder 2"/>
          <p:cNvSpPr>
            <a:spLocks noGrp="1"/>
          </p:cNvSpPr>
          <p:nvPr>
            <p:ph sz="half" idx="14"/>
          </p:nvPr>
        </p:nvSpPr>
        <p:spPr>
          <a:xfrm>
            <a:off x="6106380" y="1276349"/>
            <a:ext cx="2592000" cy="331827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Footer Placeholder 4">
            <a:extLst>
              <a:ext uri="{FF2B5EF4-FFF2-40B4-BE49-F238E27FC236}">
                <a16:creationId xmlns:a16="http://schemas.microsoft.com/office/drawing/2014/main" id="{AF9CC028-3301-4D4A-BDD3-5AF6A38C3425}"/>
              </a:ext>
            </a:extLst>
          </p:cNvPr>
          <p:cNvSpPr>
            <a:spLocks noGrp="1"/>
          </p:cNvSpPr>
          <p:nvPr>
            <p:ph type="ftr" sz="quarter" idx="15"/>
          </p:nvPr>
        </p:nvSpPr>
        <p:spPr/>
        <p:txBody>
          <a:bodyPr/>
          <a:lstStyle>
            <a:lvl1pPr>
              <a:defRPr/>
            </a:lvl1pPr>
          </a:lstStyle>
          <a:p>
            <a:pPr>
              <a:defRPr/>
            </a:pPr>
            <a:r>
              <a:rPr lang="en-US"/>
              <a:t>Footer</a:t>
            </a:r>
            <a:endParaRPr lang="en-US" dirty="0"/>
          </a:p>
        </p:txBody>
      </p:sp>
      <p:sp>
        <p:nvSpPr>
          <p:cNvPr id="7" name="Slide Number Placeholder 5">
            <a:extLst>
              <a:ext uri="{FF2B5EF4-FFF2-40B4-BE49-F238E27FC236}">
                <a16:creationId xmlns:a16="http://schemas.microsoft.com/office/drawing/2014/main" id="{926CF08C-719A-7F43-8582-0BBF60DF6811}"/>
              </a:ext>
            </a:extLst>
          </p:cNvPr>
          <p:cNvSpPr>
            <a:spLocks noGrp="1"/>
          </p:cNvSpPr>
          <p:nvPr>
            <p:ph type="sldNum" sz="quarter" idx="16"/>
          </p:nvPr>
        </p:nvSpPr>
        <p:spPr/>
        <p:txBody>
          <a:bodyPr/>
          <a:lstStyle>
            <a:lvl1pPr>
              <a:defRPr/>
            </a:lvl1pPr>
          </a:lstStyle>
          <a:p>
            <a:pPr>
              <a:defRPr/>
            </a:pPr>
            <a:fld id="{E7917852-399B-654E-B4B0-4F55085B73CD}" type="slidenum">
              <a:rPr lang="en-US" altLang="en-US" smtClean="0"/>
              <a:pPr>
                <a:defRPr/>
              </a:pPr>
              <a:t>‹#›</a:t>
            </a:fld>
            <a:endParaRPr lang="en-US" altLang="en-US" dirty="0"/>
          </a:p>
        </p:txBody>
      </p:sp>
      <p:sp>
        <p:nvSpPr>
          <p:cNvPr id="8" name="Date Placeholder 3">
            <a:extLst>
              <a:ext uri="{FF2B5EF4-FFF2-40B4-BE49-F238E27FC236}">
                <a16:creationId xmlns:a16="http://schemas.microsoft.com/office/drawing/2014/main" id="{FD2E84AF-0FD0-8C43-957D-A6A4A7DFDBE6}"/>
              </a:ext>
            </a:extLst>
          </p:cNvPr>
          <p:cNvSpPr>
            <a:spLocks noGrp="1"/>
          </p:cNvSpPr>
          <p:nvPr>
            <p:ph type="dt" sz="half" idx="17"/>
          </p:nvPr>
        </p:nvSpPr>
        <p:spPr/>
        <p:txBody>
          <a:bodyPr/>
          <a:lstStyle>
            <a:lvl1pPr>
              <a:defRPr/>
            </a:lvl1pPr>
          </a:lstStyle>
          <a:p>
            <a:pPr>
              <a:defRPr/>
            </a:pPr>
            <a:fld id="{996AD8ED-8DDE-EE4E-B248-225E82FD59A2}" type="datetime1">
              <a:rPr lang="en-AU" altLang="en-US" smtClean="0"/>
              <a:pPr>
                <a:defRPr/>
              </a:pPr>
              <a:t>11/9/19</a:t>
            </a:fld>
            <a:endParaRPr lang="en-US" altLang="en-US" dirty="0"/>
          </a:p>
        </p:txBody>
      </p:sp>
    </p:spTree>
    <p:extLst>
      <p:ext uri="{BB962C8B-B14F-4D97-AF65-F5344CB8AC3E}">
        <p14:creationId xmlns:p14="http://schemas.microsoft.com/office/powerpoint/2010/main" val="1833701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Col_18pt_Hero Image">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chor="t"/>
          <a:lstStyle>
            <a:lvl1pPr algn="l">
              <a:defRPr/>
            </a:lvl1pPr>
          </a:lstStyle>
          <a:p>
            <a:r>
              <a:rPr lang="en-GB"/>
              <a:t>Click to edit Master title style</a:t>
            </a:r>
            <a:endParaRPr lang="en-US" dirty="0"/>
          </a:p>
        </p:txBody>
      </p:sp>
      <p:sp>
        <p:nvSpPr>
          <p:cNvPr id="3" name="Content Placeholder 2"/>
          <p:cNvSpPr>
            <a:spLocks noGrp="1"/>
          </p:cNvSpPr>
          <p:nvPr>
            <p:ph sz="half" idx="1"/>
          </p:nvPr>
        </p:nvSpPr>
        <p:spPr>
          <a:xfrm>
            <a:off x="431800" y="1276349"/>
            <a:ext cx="2592000" cy="331827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Content Placeholder 2"/>
          <p:cNvSpPr>
            <a:spLocks noGrp="1"/>
          </p:cNvSpPr>
          <p:nvPr>
            <p:ph sz="half" idx="13"/>
          </p:nvPr>
        </p:nvSpPr>
        <p:spPr>
          <a:xfrm>
            <a:off x="3270443" y="1276349"/>
            <a:ext cx="5441757" cy="331827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a:extLst>
              <a:ext uri="{FF2B5EF4-FFF2-40B4-BE49-F238E27FC236}">
                <a16:creationId xmlns:a16="http://schemas.microsoft.com/office/drawing/2014/main" id="{D65949E7-FD2A-1440-BF66-6E25D277700C}"/>
              </a:ext>
            </a:extLst>
          </p:cNvPr>
          <p:cNvSpPr>
            <a:spLocks noGrp="1"/>
          </p:cNvSpPr>
          <p:nvPr>
            <p:ph type="ftr" sz="quarter" idx="14"/>
          </p:nvPr>
        </p:nvSpPr>
        <p:spPr/>
        <p:txBody>
          <a:bodyPr/>
          <a:lstStyle>
            <a:lvl1pPr>
              <a:defRPr/>
            </a:lvl1pPr>
          </a:lstStyle>
          <a:p>
            <a:pPr>
              <a:defRPr/>
            </a:pPr>
            <a:r>
              <a:rPr lang="en-US"/>
              <a:t>Footer</a:t>
            </a:r>
            <a:endParaRPr lang="en-US" dirty="0"/>
          </a:p>
        </p:txBody>
      </p:sp>
      <p:sp>
        <p:nvSpPr>
          <p:cNvPr id="6" name="Slide Number Placeholder 5">
            <a:extLst>
              <a:ext uri="{FF2B5EF4-FFF2-40B4-BE49-F238E27FC236}">
                <a16:creationId xmlns:a16="http://schemas.microsoft.com/office/drawing/2014/main" id="{DEFADF98-D501-F54C-90CA-A3AA234E97F0}"/>
              </a:ext>
            </a:extLst>
          </p:cNvPr>
          <p:cNvSpPr>
            <a:spLocks noGrp="1"/>
          </p:cNvSpPr>
          <p:nvPr>
            <p:ph type="sldNum" sz="quarter" idx="15"/>
          </p:nvPr>
        </p:nvSpPr>
        <p:spPr/>
        <p:txBody>
          <a:bodyPr/>
          <a:lstStyle>
            <a:lvl1pPr>
              <a:defRPr/>
            </a:lvl1pPr>
          </a:lstStyle>
          <a:p>
            <a:pPr>
              <a:defRPr/>
            </a:pPr>
            <a:fld id="{8D49763D-081E-364F-8897-502E6FF8BAB3}" type="slidenum">
              <a:rPr lang="en-US" altLang="en-US" smtClean="0"/>
              <a:pPr>
                <a:defRPr/>
              </a:pPr>
              <a:t>‹#›</a:t>
            </a:fld>
            <a:endParaRPr lang="en-US" altLang="en-US" dirty="0"/>
          </a:p>
        </p:txBody>
      </p:sp>
      <p:sp>
        <p:nvSpPr>
          <p:cNvPr id="7" name="Date Placeholder 3">
            <a:extLst>
              <a:ext uri="{FF2B5EF4-FFF2-40B4-BE49-F238E27FC236}">
                <a16:creationId xmlns:a16="http://schemas.microsoft.com/office/drawing/2014/main" id="{7CE058DA-C150-0542-A8E6-A79BAD7341F6}"/>
              </a:ext>
            </a:extLst>
          </p:cNvPr>
          <p:cNvSpPr>
            <a:spLocks noGrp="1"/>
          </p:cNvSpPr>
          <p:nvPr>
            <p:ph type="dt" sz="half" idx="16"/>
          </p:nvPr>
        </p:nvSpPr>
        <p:spPr/>
        <p:txBody>
          <a:bodyPr/>
          <a:lstStyle>
            <a:lvl1pPr>
              <a:defRPr/>
            </a:lvl1pPr>
          </a:lstStyle>
          <a:p>
            <a:pPr>
              <a:defRPr/>
            </a:pPr>
            <a:fld id="{1DA360C4-F5D8-9F42-BB98-A8E1E2162A9D}" type="datetime1">
              <a:rPr lang="en-AU" altLang="en-US" smtClean="0"/>
              <a:pPr>
                <a:defRPr/>
              </a:pPr>
              <a:t>11/9/19</a:t>
            </a:fld>
            <a:endParaRPr lang="en-US" altLang="en-US" dirty="0"/>
          </a:p>
        </p:txBody>
      </p:sp>
    </p:spTree>
    <p:extLst>
      <p:ext uri="{BB962C8B-B14F-4D97-AF65-F5344CB8AC3E}">
        <p14:creationId xmlns:p14="http://schemas.microsoft.com/office/powerpoint/2010/main" val="2747087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4_Cont_18pt_2x2">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chor="t"/>
          <a:lstStyle>
            <a:lvl1pPr algn="l">
              <a:defRPr/>
            </a:lvl1pPr>
          </a:lstStyle>
          <a:p>
            <a:r>
              <a:rPr lang="en-GB"/>
              <a:t>Click to edit Master title style</a:t>
            </a:r>
            <a:endParaRPr lang="en-US" dirty="0"/>
          </a:p>
        </p:txBody>
      </p:sp>
      <p:sp>
        <p:nvSpPr>
          <p:cNvPr id="3" name="Content Placeholder 2"/>
          <p:cNvSpPr>
            <a:spLocks noGrp="1"/>
          </p:cNvSpPr>
          <p:nvPr>
            <p:ph sz="half" idx="1"/>
          </p:nvPr>
        </p:nvSpPr>
        <p:spPr>
          <a:xfrm>
            <a:off x="431800" y="1276348"/>
            <a:ext cx="3890963" cy="15120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796305" y="1276348"/>
            <a:ext cx="3902075" cy="15120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Content Placeholder 2">
            <a:extLst>
              <a:ext uri="{FF2B5EF4-FFF2-40B4-BE49-F238E27FC236}">
                <a16:creationId xmlns:a16="http://schemas.microsoft.com/office/drawing/2014/main" id="{AD6497DA-C83B-164F-9CA6-F767F09C5C0E}"/>
              </a:ext>
            </a:extLst>
          </p:cNvPr>
          <p:cNvSpPr>
            <a:spLocks noGrp="1"/>
          </p:cNvSpPr>
          <p:nvPr>
            <p:ph sz="half" idx="13"/>
          </p:nvPr>
        </p:nvSpPr>
        <p:spPr>
          <a:xfrm>
            <a:off x="431800" y="3096582"/>
            <a:ext cx="3890963" cy="15120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Content Placeholder 3">
            <a:extLst>
              <a:ext uri="{FF2B5EF4-FFF2-40B4-BE49-F238E27FC236}">
                <a16:creationId xmlns:a16="http://schemas.microsoft.com/office/drawing/2014/main" id="{67C3B4E3-7730-A948-9851-B10426718172}"/>
              </a:ext>
            </a:extLst>
          </p:cNvPr>
          <p:cNvSpPr>
            <a:spLocks noGrp="1"/>
          </p:cNvSpPr>
          <p:nvPr>
            <p:ph sz="half" idx="14"/>
          </p:nvPr>
        </p:nvSpPr>
        <p:spPr>
          <a:xfrm>
            <a:off x="4796305" y="3090163"/>
            <a:ext cx="3902075" cy="15120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Footer Placeholder 4">
            <a:extLst>
              <a:ext uri="{FF2B5EF4-FFF2-40B4-BE49-F238E27FC236}">
                <a16:creationId xmlns:a16="http://schemas.microsoft.com/office/drawing/2014/main" id="{EEB815B3-9A3C-754E-B20E-2CD3BC177F84}"/>
              </a:ext>
            </a:extLst>
          </p:cNvPr>
          <p:cNvSpPr>
            <a:spLocks noGrp="1"/>
          </p:cNvSpPr>
          <p:nvPr>
            <p:ph type="ftr" sz="quarter" idx="15"/>
          </p:nvPr>
        </p:nvSpPr>
        <p:spPr/>
        <p:txBody>
          <a:bodyPr/>
          <a:lstStyle>
            <a:lvl1pPr>
              <a:defRPr/>
            </a:lvl1pPr>
          </a:lstStyle>
          <a:p>
            <a:pPr>
              <a:defRPr/>
            </a:pPr>
            <a:r>
              <a:rPr lang="en-US"/>
              <a:t>Footer</a:t>
            </a:r>
            <a:endParaRPr lang="en-US" dirty="0"/>
          </a:p>
        </p:txBody>
      </p:sp>
      <p:sp>
        <p:nvSpPr>
          <p:cNvPr id="10" name="Slide Number Placeholder 5">
            <a:extLst>
              <a:ext uri="{FF2B5EF4-FFF2-40B4-BE49-F238E27FC236}">
                <a16:creationId xmlns:a16="http://schemas.microsoft.com/office/drawing/2014/main" id="{01844267-324E-884C-9765-A4C30ECD0E49}"/>
              </a:ext>
            </a:extLst>
          </p:cNvPr>
          <p:cNvSpPr>
            <a:spLocks noGrp="1"/>
          </p:cNvSpPr>
          <p:nvPr>
            <p:ph type="sldNum" sz="quarter" idx="16"/>
          </p:nvPr>
        </p:nvSpPr>
        <p:spPr/>
        <p:txBody>
          <a:bodyPr/>
          <a:lstStyle>
            <a:lvl1pPr>
              <a:defRPr/>
            </a:lvl1pPr>
          </a:lstStyle>
          <a:p>
            <a:pPr>
              <a:defRPr/>
            </a:pPr>
            <a:fld id="{CE9D4779-0F9E-294E-B228-26EDEF07FFE6}" type="slidenum">
              <a:rPr lang="en-US" altLang="en-US" smtClean="0"/>
              <a:pPr>
                <a:defRPr/>
              </a:pPr>
              <a:t>‹#›</a:t>
            </a:fld>
            <a:endParaRPr lang="en-US" altLang="en-US" dirty="0"/>
          </a:p>
        </p:txBody>
      </p:sp>
      <p:sp>
        <p:nvSpPr>
          <p:cNvPr id="11" name="Date Placeholder 3">
            <a:extLst>
              <a:ext uri="{FF2B5EF4-FFF2-40B4-BE49-F238E27FC236}">
                <a16:creationId xmlns:a16="http://schemas.microsoft.com/office/drawing/2014/main" id="{F95833E2-67ED-7F4A-9A26-E13CC572CA0A}"/>
              </a:ext>
            </a:extLst>
          </p:cNvPr>
          <p:cNvSpPr>
            <a:spLocks noGrp="1"/>
          </p:cNvSpPr>
          <p:nvPr>
            <p:ph type="dt" sz="half" idx="17"/>
          </p:nvPr>
        </p:nvSpPr>
        <p:spPr/>
        <p:txBody>
          <a:bodyPr/>
          <a:lstStyle>
            <a:lvl1pPr>
              <a:defRPr/>
            </a:lvl1pPr>
          </a:lstStyle>
          <a:p>
            <a:pPr>
              <a:defRPr/>
            </a:pPr>
            <a:fld id="{1A6457BB-3C84-0449-9C82-681F19261939}" type="datetime1">
              <a:rPr lang="en-AU" altLang="en-US" smtClean="0"/>
              <a:pPr>
                <a:defRPr/>
              </a:pPr>
              <a:t>11/9/19</a:t>
            </a:fld>
            <a:endParaRPr lang="en-US" altLang="en-US" dirty="0"/>
          </a:p>
        </p:txBody>
      </p:sp>
    </p:spTree>
    <p:extLst>
      <p:ext uri="{BB962C8B-B14F-4D97-AF65-F5344CB8AC3E}">
        <p14:creationId xmlns:p14="http://schemas.microsoft.com/office/powerpoint/2010/main" val="234939456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800" y="273844"/>
            <a:ext cx="8266580" cy="99417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31800" y="1369219"/>
            <a:ext cx="8266580" cy="3263504"/>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3543300" y="4767263"/>
            <a:ext cx="2057400" cy="273844"/>
          </a:xfrm>
          <a:prstGeom prst="rect">
            <a:avLst/>
          </a:prstGeom>
        </p:spPr>
        <p:txBody>
          <a:bodyPr vert="horz" wrap="square" lIns="91440" tIns="45720" rIns="91440" bIns="45720" rtlCol="0" anchor="ctr"/>
          <a:lstStyle>
            <a:lvl1pPr algn="ctr">
              <a:defRPr sz="700">
                <a:solidFill>
                  <a:schemeClr val="bg1">
                    <a:lumMod val="65000"/>
                  </a:schemeClr>
                </a:solidFill>
              </a:defRPr>
            </a:lvl1pPr>
          </a:lstStyle>
          <a:p>
            <a:fld id="{85F13FDF-5A37-7840-9931-F9DF422BC58A}" type="datetimeFigureOut">
              <a:rPr lang="en-US" smtClean="0"/>
              <a:pPr/>
              <a:t>9/11/19</a:t>
            </a:fld>
            <a:endParaRPr lang="en-US" dirty="0"/>
          </a:p>
        </p:txBody>
      </p:sp>
      <p:sp>
        <p:nvSpPr>
          <p:cNvPr id="5" name="Footer Placeholder 4"/>
          <p:cNvSpPr>
            <a:spLocks noGrp="1"/>
          </p:cNvSpPr>
          <p:nvPr>
            <p:ph type="ftr" sz="quarter" idx="3"/>
          </p:nvPr>
        </p:nvSpPr>
        <p:spPr>
          <a:xfrm>
            <a:off x="5255895" y="4767263"/>
            <a:ext cx="3086100" cy="273844"/>
          </a:xfrm>
          <a:prstGeom prst="rect">
            <a:avLst/>
          </a:prstGeom>
        </p:spPr>
        <p:txBody>
          <a:bodyPr vert="horz" wrap="square" lIns="91440" tIns="45720" rIns="91440" bIns="45720" rtlCol="0" anchor="ctr"/>
          <a:lstStyle>
            <a:lvl1pPr algn="r">
              <a:defRPr sz="700">
                <a:solidFill>
                  <a:schemeClr val="bg1">
                    <a:lumMod val="65000"/>
                  </a:schemeClr>
                </a:solidFill>
              </a:defRPr>
            </a:lvl1pPr>
          </a:lstStyle>
          <a:p>
            <a:endParaRPr lang="en-US" dirty="0"/>
          </a:p>
        </p:txBody>
      </p:sp>
      <p:sp>
        <p:nvSpPr>
          <p:cNvPr id="6" name="Slide Number Placeholder 5"/>
          <p:cNvSpPr>
            <a:spLocks noGrp="1"/>
          </p:cNvSpPr>
          <p:nvPr>
            <p:ph type="sldNum" sz="quarter" idx="4"/>
          </p:nvPr>
        </p:nvSpPr>
        <p:spPr>
          <a:xfrm>
            <a:off x="8374380" y="4767263"/>
            <a:ext cx="324000" cy="273844"/>
          </a:xfrm>
          <a:prstGeom prst="rect">
            <a:avLst/>
          </a:prstGeom>
        </p:spPr>
        <p:txBody>
          <a:bodyPr vert="horz" wrap="square" lIns="0" tIns="0" rIns="0" bIns="0" rtlCol="0" anchor="ctr"/>
          <a:lstStyle>
            <a:lvl1pPr algn="r">
              <a:defRPr sz="700">
                <a:solidFill>
                  <a:schemeClr val="bg1">
                    <a:lumMod val="65000"/>
                  </a:schemeClr>
                </a:solidFill>
              </a:defRPr>
            </a:lvl1pPr>
          </a:lstStyle>
          <a:p>
            <a:fld id="{A7C12C7C-6A3B-F84D-A357-F08536A96CB0}" type="slidenum">
              <a:rPr lang="en-US" smtClean="0"/>
              <a:pPr/>
              <a:t>‹#›</a:t>
            </a:fld>
            <a:endParaRPr lang="en-US" dirty="0"/>
          </a:p>
        </p:txBody>
      </p:sp>
    </p:spTree>
    <p:extLst>
      <p:ext uri="{BB962C8B-B14F-4D97-AF65-F5344CB8AC3E}">
        <p14:creationId xmlns:p14="http://schemas.microsoft.com/office/powerpoint/2010/main" val="3526899907"/>
      </p:ext>
    </p:extLst>
  </p:cSld>
  <p:clrMap bg1="lt1" tx1="dk1" bg2="lt2" tx2="dk2" accent1="accent1" accent2="accent2" accent3="accent3" accent4="accent4" accent5="accent5" accent6="accent6" hlink="hlink" folHlink="folHlink"/>
  <p:sldLayoutIdLst>
    <p:sldLayoutId id="2147485993" r:id="rId1"/>
    <p:sldLayoutId id="2147485994" r:id="rId2"/>
    <p:sldLayoutId id="2147485995" r:id="rId3"/>
    <p:sldLayoutId id="2147485996" r:id="rId4"/>
    <p:sldLayoutId id="2147485997" r:id="rId5"/>
    <p:sldLayoutId id="2147485998" r:id="rId6"/>
    <p:sldLayoutId id="2147485999" r:id="rId7"/>
    <p:sldLayoutId id="2147486000" r:id="rId8"/>
    <p:sldLayoutId id="2147486001" r:id="rId9"/>
    <p:sldLayoutId id="2147486002" r:id="rId10"/>
    <p:sldLayoutId id="2147486003" r:id="rId11"/>
    <p:sldLayoutId id="2147486004" r:id="rId12"/>
    <p:sldLayoutId id="2147486005" r:id="rId13"/>
    <p:sldLayoutId id="2147486006" r:id="rId14"/>
    <p:sldLayoutId id="2147486007" r:id="rId15"/>
    <p:sldLayoutId id="2147486008" r:id="rId16"/>
    <p:sldLayoutId id="2147486009" r:id="rId17"/>
    <p:sldLayoutId id="2147486010" r:id="rId18"/>
    <p:sldLayoutId id="2147486011" r:id="rId19"/>
    <p:sldLayoutId id="2147486012" r:id="rId20"/>
    <p:sldLayoutId id="2147486013" r:id="rId21"/>
    <p:sldLayoutId id="2147486014" r:id="rId22"/>
    <p:sldLayoutId id="2147486015" r:id="rId23"/>
    <p:sldLayoutId id="2147486016" r:id="rId24"/>
    <p:sldLayoutId id="2147486017" r:id="rId25"/>
    <p:sldLayoutId id="2147486018" r:id="rId26"/>
    <p:sldLayoutId id="2147486019" r:id="rId27"/>
    <p:sldLayoutId id="2147486020" r:id="rId28"/>
    <p:sldLayoutId id="2147486021" r:id="rId29"/>
    <p:sldLayoutId id="2147486022" r:id="rId30"/>
    <p:sldLayoutId id="2147486023" r:id="rId31"/>
    <p:sldLayoutId id="2147486024" r:id="rId32"/>
    <p:sldLayoutId id="2147486025" r:id="rId33"/>
    <p:sldLayoutId id="2147486026" r:id="rId34"/>
    <p:sldLayoutId id="2147486027" r:id="rId35"/>
    <p:sldLayoutId id="2147486028" r:id="rId36"/>
    <p:sldLayoutId id="2147486029" r:id="rId37"/>
    <p:sldLayoutId id="2147486030" r:id="rId38"/>
    <p:sldLayoutId id="2147486031" r:id="rId39"/>
    <p:sldLayoutId id="2147486032" r:id="rId40"/>
    <p:sldLayoutId id="2147486033" r:id="rId41"/>
    <p:sldLayoutId id="2147486034" r:id="rId42"/>
  </p:sldLayoutIdLst>
  <p:txStyles>
    <p:titleStyle>
      <a:lvl1pPr algn="l" defTabSz="685800" rtl="0" eaLnBrk="1" latinLnBrk="0" hangingPunct="1">
        <a:lnSpc>
          <a:spcPct val="90000"/>
        </a:lnSpc>
        <a:spcBef>
          <a:spcPct val="0"/>
        </a:spcBef>
        <a:buNone/>
        <a:defRPr sz="2200" kern="1200">
          <a:solidFill>
            <a:schemeClr val="tx2"/>
          </a:solidFill>
          <a:latin typeface="+mj-lt"/>
          <a:ea typeface="+mj-ea"/>
          <a:cs typeface="+mj-cs"/>
        </a:defRPr>
      </a:lvl1pPr>
    </p:titleStyle>
    <p:bodyStyle>
      <a:lvl1pPr marL="288000" indent="-288000" algn="l" defTabSz="685800" rtl="0" eaLnBrk="1" latinLnBrk="0" hangingPunct="1">
        <a:lnSpc>
          <a:spcPct val="100000"/>
        </a:lnSpc>
        <a:spcBef>
          <a:spcPts val="300"/>
        </a:spcBef>
        <a:spcAft>
          <a:spcPts val="200"/>
        </a:spcAft>
        <a:buClr>
          <a:schemeClr val="accent1"/>
        </a:buClr>
        <a:buFont typeface="Arial" panose="020B0604020202020204" pitchFamily="34" charset="0"/>
        <a:buChar char="•"/>
        <a:defRPr sz="1800" kern="1200">
          <a:solidFill>
            <a:schemeClr val="tx1"/>
          </a:solidFill>
          <a:latin typeface="+mn-lt"/>
          <a:ea typeface="+mn-ea"/>
          <a:cs typeface="+mn-cs"/>
        </a:defRPr>
      </a:lvl1pPr>
      <a:lvl2pPr marL="609750" indent="-285750" algn="l" defTabSz="685800" rtl="0" eaLnBrk="1" latinLnBrk="0" hangingPunct="1">
        <a:lnSpc>
          <a:spcPct val="100000"/>
        </a:lnSpc>
        <a:spcBef>
          <a:spcPts val="0"/>
        </a:spcBef>
        <a:spcAft>
          <a:spcPts val="300"/>
        </a:spcAft>
        <a:buSzPct val="100000"/>
        <a:buFont typeface="Apple Symbols" panose="02000000000000000000" pitchFamily="2" charset="-79"/>
        <a:buChar char="⎻"/>
        <a:defRPr sz="1800" kern="1200">
          <a:solidFill>
            <a:schemeClr val="tx1"/>
          </a:solidFill>
          <a:latin typeface="+mn-lt"/>
          <a:ea typeface="+mn-ea"/>
          <a:cs typeface="+mn-cs"/>
        </a:defRPr>
      </a:lvl2pPr>
      <a:lvl3pPr marL="861750" indent="-285750" algn="l" defTabSz="685800" rtl="0" eaLnBrk="1" latinLnBrk="0" hangingPunct="1">
        <a:lnSpc>
          <a:spcPct val="100000"/>
        </a:lnSpc>
        <a:spcBef>
          <a:spcPts val="0"/>
        </a:spcBef>
        <a:spcAft>
          <a:spcPts val="300"/>
        </a:spcAft>
        <a:buFont typeface="Arial Unicode MS" panose="020B0604020202020204" pitchFamily="34" charset="-128"/>
        <a:buChar char="▸"/>
        <a:defRPr sz="1800" kern="1200">
          <a:solidFill>
            <a:schemeClr val="tx1"/>
          </a:solidFill>
          <a:latin typeface="+mn-lt"/>
          <a:ea typeface="+mn-ea"/>
          <a:cs typeface="+mn-cs"/>
        </a:defRPr>
      </a:lvl3pPr>
      <a:lvl4pPr marL="0" indent="0" algn="l" defTabSz="685800" rtl="0" eaLnBrk="1" latinLnBrk="0" hangingPunct="1">
        <a:lnSpc>
          <a:spcPct val="100000"/>
        </a:lnSpc>
        <a:spcBef>
          <a:spcPts val="1200"/>
        </a:spcBef>
        <a:buFontTx/>
        <a:buNone/>
        <a:tabLst/>
        <a:defRPr sz="1800" b="1" kern="1200">
          <a:solidFill>
            <a:schemeClr val="accent1"/>
          </a:solidFill>
          <a:latin typeface="+mn-lt"/>
          <a:ea typeface="+mn-ea"/>
          <a:cs typeface="+mn-cs"/>
        </a:defRPr>
      </a:lvl4pPr>
      <a:lvl5pPr marL="0" indent="0" algn="l" defTabSz="685800" rtl="0" eaLnBrk="1" latinLnBrk="0" hangingPunct="1">
        <a:lnSpc>
          <a:spcPct val="120000"/>
        </a:lnSpc>
        <a:spcBef>
          <a:spcPts val="0"/>
        </a:spcBef>
        <a:spcAft>
          <a:spcPts val="400"/>
        </a:spcAft>
        <a:buFontTx/>
        <a:buNone/>
        <a:tabLst/>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0">
          <p15:clr>
            <a:srgbClr val="F26B43"/>
          </p15:clr>
        </p15:guide>
        <p15:guide id="11" orient="horz">
          <p15:clr>
            <a:srgbClr val="F26B43"/>
          </p15:clr>
        </p15:guide>
        <p15:guide id="12" orient="horz" pos="3240">
          <p15:clr>
            <a:srgbClr val="F26B43"/>
          </p15:clr>
        </p15:guide>
        <p15:guide id="13" pos="575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4.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png"/><Relationship Id="rId1" Type="http://schemas.openxmlformats.org/officeDocument/2006/relationships/slideLayout" Target="../slideLayouts/slideLayout19.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4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FEE0B-DF08-DF4F-8857-E143D161FA81}"/>
              </a:ext>
            </a:extLst>
          </p:cNvPr>
          <p:cNvSpPr>
            <a:spLocks noGrp="1"/>
          </p:cNvSpPr>
          <p:nvPr>
            <p:ph type="title"/>
          </p:nvPr>
        </p:nvSpPr>
        <p:spPr/>
        <p:txBody>
          <a:bodyPr/>
          <a:lstStyle/>
          <a:p>
            <a:r>
              <a:rPr lang="en-US" dirty="0"/>
              <a:t>Sample presentation title</a:t>
            </a:r>
            <a:br>
              <a:rPr lang="en-US" dirty="0"/>
            </a:br>
            <a:r>
              <a:rPr lang="en-US" dirty="0"/>
              <a:t>on a light slide background</a:t>
            </a:r>
          </a:p>
        </p:txBody>
      </p:sp>
      <p:sp>
        <p:nvSpPr>
          <p:cNvPr id="3" name="Text Placeholder 2">
            <a:extLst>
              <a:ext uri="{FF2B5EF4-FFF2-40B4-BE49-F238E27FC236}">
                <a16:creationId xmlns:a16="http://schemas.microsoft.com/office/drawing/2014/main" id="{B348F2DB-D477-2A4A-B165-43E655D72450}"/>
              </a:ext>
            </a:extLst>
          </p:cNvPr>
          <p:cNvSpPr>
            <a:spLocks noGrp="1"/>
          </p:cNvSpPr>
          <p:nvPr>
            <p:ph type="body" idx="1"/>
          </p:nvPr>
        </p:nvSpPr>
        <p:spPr/>
        <p:txBody>
          <a:bodyPr/>
          <a:lstStyle/>
          <a:p>
            <a:r>
              <a:rPr lang="en-US" dirty="0"/>
              <a:t>Sample sub-title</a:t>
            </a:r>
          </a:p>
        </p:txBody>
      </p:sp>
    </p:spTree>
    <p:extLst>
      <p:ext uri="{BB962C8B-B14F-4D97-AF65-F5344CB8AC3E}">
        <p14:creationId xmlns:p14="http://schemas.microsoft.com/office/powerpoint/2010/main" val="2353171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627061-5A2F-274B-8CBA-1F2D21B0EDA2}"/>
              </a:ext>
            </a:extLst>
          </p:cNvPr>
          <p:cNvSpPr>
            <a:spLocks noGrp="1"/>
          </p:cNvSpPr>
          <p:nvPr>
            <p:ph type="title"/>
          </p:nvPr>
        </p:nvSpPr>
        <p:spPr/>
        <p:txBody>
          <a:bodyPr/>
          <a:lstStyle/>
          <a:p>
            <a:r>
              <a:rPr lang="en-US" dirty="0"/>
              <a:t>You can use the layout Placeholders as</a:t>
            </a:r>
            <a:br>
              <a:rPr lang="en-US" dirty="0"/>
            </a:br>
            <a:r>
              <a:rPr lang="en-US" dirty="0"/>
              <a:t>frames for images for consistent alignment</a:t>
            </a:r>
          </a:p>
        </p:txBody>
      </p:sp>
      <p:sp>
        <p:nvSpPr>
          <p:cNvPr id="8" name="Content Placeholder 7">
            <a:extLst>
              <a:ext uri="{FF2B5EF4-FFF2-40B4-BE49-F238E27FC236}">
                <a16:creationId xmlns:a16="http://schemas.microsoft.com/office/drawing/2014/main" id="{69D2FB01-636F-E54A-8224-597FAC0E48FF}"/>
              </a:ext>
            </a:extLst>
          </p:cNvPr>
          <p:cNvSpPr>
            <a:spLocks noGrp="1"/>
          </p:cNvSpPr>
          <p:nvPr>
            <p:ph idx="13"/>
          </p:nvPr>
        </p:nvSpPr>
        <p:spPr/>
        <p:txBody>
          <a:bodyPr anchor="ctr">
            <a:noAutofit/>
          </a:bodyPr>
          <a:lstStyle/>
          <a:p>
            <a:pPr lvl="3"/>
            <a:r>
              <a:rPr lang="en-US" dirty="0">
                <a:solidFill>
                  <a:srgbClr val="F16628"/>
                </a:solidFill>
              </a:rPr>
              <a:t>Lorem ipsum dolor </a:t>
            </a:r>
          </a:p>
          <a:p>
            <a:pPr lvl="4"/>
            <a:r>
              <a:rPr lang="en-US" dirty="0">
                <a:solidFill>
                  <a:srgbClr val="000000"/>
                </a:solidFill>
              </a:rPr>
              <a:t>Sit amet, consectetuer adipiscing elit. Maecenas</a:t>
            </a:r>
            <a:br>
              <a:rPr lang="en-US" dirty="0">
                <a:solidFill>
                  <a:srgbClr val="000000"/>
                </a:solidFill>
              </a:rPr>
            </a:br>
            <a:r>
              <a:rPr lang="en-US" dirty="0">
                <a:solidFill>
                  <a:srgbClr val="000000"/>
                </a:solidFill>
              </a:rPr>
              <a:t>porttitor congue massa. Fusce posuere, magna sed pulvinar ultricies, purus lectus malesuada libero, sit</a:t>
            </a:r>
            <a:br>
              <a:rPr lang="en-US" dirty="0">
                <a:solidFill>
                  <a:srgbClr val="000000"/>
                </a:solidFill>
              </a:rPr>
            </a:br>
            <a:r>
              <a:rPr lang="en-US" dirty="0">
                <a:solidFill>
                  <a:srgbClr val="000000"/>
                </a:solidFill>
              </a:rPr>
              <a:t>amet commodo magna eros quis urna.</a:t>
            </a:r>
          </a:p>
          <a:p>
            <a:pPr lvl="4"/>
            <a:r>
              <a:rPr lang="en-US" b="1" dirty="0">
                <a:solidFill>
                  <a:srgbClr val="000000"/>
                </a:solidFill>
              </a:rPr>
              <a:t>Nunc viverra imperdiet enim. Fusce est.</a:t>
            </a:r>
            <a:br>
              <a:rPr lang="en-US" b="1" dirty="0">
                <a:solidFill>
                  <a:srgbClr val="000000"/>
                </a:solidFill>
              </a:rPr>
            </a:br>
            <a:r>
              <a:rPr lang="en-US" b="1" dirty="0">
                <a:solidFill>
                  <a:srgbClr val="000000"/>
                </a:solidFill>
              </a:rPr>
              <a:t>Vivamus a tellus.</a:t>
            </a:r>
            <a:endParaRPr lang="en-US" dirty="0"/>
          </a:p>
        </p:txBody>
      </p:sp>
      <p:pic>
        <p:nvPicPr>
          <p:cNvPr id="24" name="Content Placeholder 12">
            <a:extLst>
              <a:ext uri="{FF2B5EF4-FFF2-40B4-BE49-F238E27FC236}">
                <a16:creationId xmlns:a16="http://schemas.microsoft.com/office/drawing/2014/main" id="{5D683E1B-87F0-6B49-B4D4-218679AB6F5B}"/>
              </a:ext>
            </a:extLst>
          </p:cNvPr>
          <p:cNvPicPr>
            <a:picLocks noGrp="1" noChangeAspect="1"/>
          </p:cNvPicPr>
          <p:nvPr>
            <p:ph idx="14"/>
          </p:nvPr>
        </p:nvPicPr>
        <p:blipFill rotWithShape="1">
          <a:blip r:embed="rId2" cstate="screen">
            <a:extLst>
              <a:ext uri="{28A0092B-C50C-407E-A947-70E740481C1C}">
                <a14:useLocalDpi xmlns:a14="http://schemas.microsoft.com/office/drawing/2010/main"/>
              </a:ext>
            </a:extLst>
          </a:blip>
          <a:srcRect t="-251"/>
          <a:stretch/>
        </p:blipFill>
        <p:spPr>
          <a:xfrm>
            <a:off x="4787900" y="1268016"/>
            <a:ext cx="3917950" cy="3326606"/>
          </a:xfrm>
        </p:spPr>
      </p:pic>
      <p:sp>
        <p:nvSpPr>
          <p:cNvPr id="27" name="Content Placeholder 9">
            <a:extLst>
              <a:ext uri="{FF2B5EF4-FFF2-40B4-BE49-F238E27FC236}">
                <a16:creationId xmlns:a16="http://schemas.microsoft.com/office/drawing/2014/main" id="{EEF54AA0-3B5B-7F4F-A469-65654784E396}"/>
              </a:ext>
            </a:extLst>
          </p:cNvPr>
          <p:cNvSpPr txBox="1">
            <a:spLocks/>
          </p:cNvSpPr>
          <p:nvPr/>
        </p:nvSpPr>
        <p:spPr>
          <a:xfrm>
            <a:off x="3295650" y="4654403"/>
            <a:ext cx="5409134" cy="443846"/>
          </a:xfrm>
          <a:prstGeom prst="rect">
            <a:avLst/>
          </a:prstGeom>
        </p:spPr>
        <p:txBody>
          <a:bodyPr vert="horz" lIns="0" tIns="0" rIns="0" bIns="0" rtlCol="0" anchor="ctr">
            <a:normAutofit/>
          </a:bodyPr>
          <a:lstStyle>
            <a:lvl1pPr marL="211195" indent="-211195" algn="l" defTabSz="914377" rtl="0" eaLnBrk="1" latinLnBrk="0" hangingPunct="1">
              <a:lnSpc>
                <a:spcPct val="100000"/>
              </a:lnSpc>
              <a:spcBef>
                <a:spcPts val="400"/>
              </a:spcBef>
              <a:spcAft>
                <a:spcPts val="267"/>
              </a:spcAft>
              <a:buClr>
                <a:schemeClr val="accent1"/>
              </a:buClr>
              <a:buFont typeface="Arial" panose="020B0604020202020204" pitchFamily="34" charset="0"/>
              <a:buChar char="•"/>
              <a:defRPr sz="1200" kern="1200">
                <a:solidFill>
                  <a:schemeClr val="tx1"/>
                </a:solidFill>
                <a:latin typeface="+mn-lt"/>
                <a:ea typeface="+mn-ea"/>
                <a:cs typeface="+mn-cs"/>
              </a:defRPr>
            </a:lvl1pPr>
            <a:lvl2pPr marL="455989" indent="-211195" algn="l" defTabSz="914377" rtl="0" eaLnBrk="1" latinLnBrk="0" hangingPunct="1">
              <a:lnSpc>
                <a:spcPct val="100000"/>
              </a:lnSpc>
              <a:spcBef>
                <a:spcPts val="0"/>
              </a:spcBef>
              <a:spcAft>
                <a:spcPts val="400"/>
              </a:spcAft>
              <a:buSzPct val="100000"/>
              <a:buFont typeface="Lucida Grande"/>
              <a:buChar char="-"/>
              <a:defRPr sz="1200" kern="1200">
                <a:solidFill>
                  <a:schemeClr val="tx1"/>
                </a:solidFill>
                <a:latin typeface="+mn-lt"/>
                <a:ea typeface="+mn-ea"/>
                <a:cs typeface="+mn-cs"/>
              </a:defRPr>
            </a:lvl2pPr>
            <a:lvl3pPr marL="671983" indent="-211195" algn="l" defTabSz="914377" rtl="0" eaLnBrk="1" latinLnBrk="0" hangingPunct="1">
              <a:lnSpc>
                <a:spcPct val="100000"/>
              </a:lnSpc>
              <a:spcBef>
                <a:spcPts val="0"/>
              </a:spcBef>
              <a:spcAft>
                <a:spcPts val="400"/>
              </a:spcAft>
              <a:buFont typeface="Arial Unicode MS" panose="020B0604020202020204" pitchFamily="34" charset="-128"/>
              <a:buChar char="▸"/>
              <a:defRPr sz="1200" kern="1200">
                <a:solidFill>
                  <a:schemeClr val="tx1"/>
                </a:solidFill>
                <a:latin typeface="+mn-lt"/>
                <a:ea typeface="+mn-ea"/>
                <a:cs typeface="+mn-cs"/>
              </a:defRPr>
            </a:lvl3pPr>
            <a:lvl4pPr marL="0" indent="0" algn="l" defTabSz="914377" rtl="0" eaLnBrk="1" latinLnBrk="0" hangingPunct="1">
              <a:lnSpc>
                <a:spcPct val="100000"/>
              </a:lnSpc>
              <a:spcBef>
                <a:spcPts val="800"/>
              </a:spcBef>
              <a:buFontTx/>
              <a:buNone/>
              <a:tabLst/>
              <a:defRPr sz="1200" b="1" kern="1200">
                <a:solidFill>
                  <a:schemeClr val="accent1"/>
                </a:solidFill>
                <a:latin typeface="+mn-lt"/>
                <a:ea typeface="+mn-ea"/>
                <a:cs typeface="+mn-cs"/>
              </a:defRPr>
            </a:lvl4pPr>
            <a:lvl5pPr marL="0" indent="0" algn="l" defTabSz="914377" rtl="0" eaLnBrk="1" latinLnBrk="0" hangingPunct="1">
              <a:lnSpc>
                <a:spcPct val="120000"/>
              </a:lnSpc>
              <a:spcBef>
                <a:spcPts val="0"/>
              </a:spcBef>
              <a:spcAft>
                <a:spcPts val="533"/>
              </a:spcAft>
              <a:buFontTx/>
              <a:buNone/>
              <a:tabLst/>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en-US" sz="800" b="0" dirty="0">
                <a:solidFill>
                  <a:schemeClr val="bg1">
                    <a:lumMod val="50000"/>
                  </a:schemeClr>
                </a:solidFill>
              </a:rPr>
              <a:t>This slide is created using a 2 Column, 12pt Slide Master</a:t>
            </a:r>
          </a:p>
        </p:txBody>
      </p:sp>
      <p:grpSp>
        <p:nvGrpSpPr>
          <p:cNvPr id="6" name="Group 5">
            <a:extLst>
              <a:ext uri="{FF2B5EF4-FFF2-40B4-BE49-F238E27FC236}">
                <a16:creationId xmlns:a16="http://schemas.microsoft.com/office/drawing/2014/main" id="{630A46D5-0B8D-664F-A2A2-CFBF1FCAAC63}"/>
              </a:ext>
            </a:extLst>
          </p:cNvPr>
          <p:cNvGrpSpPr/>
          <p:nvPr/>
        </p:nvGrpSpPr>
        <p:grpSpPr>
          <a:xfrm>
            <a:off x="7134539" y="273844"/>
            <a:ext cx="1577661" cy="294913"/>
            <a:chOff x="6001382" y="4098957"/>
            <a:chExt cx="1577661" cy="294913"/>
          </a:xfrm>
        </p:grpSpPr>
        <p:sp>
          <p:nvSpPr>
            <p:cNvPr id="9" name="TextBox 8">
              <a:extLst>
                <a:ext uri="{FF2B5EF4-FFF2-40B4-BE49-F238E27FC236}">
                  <a16:creationId xmlns:a16="http://schemas.microsoft.com/office/drawing/2014/main" id="{A9069FA9-DDD8-AD4C-9446-30268F41A9A3}"/>
                </a:ext>
              </a:extLst>
            </p:cNvPr>
            <p:cNvSpPr txBox="1"/>
            <p:nvPr/>
          </p:nvSpPr>
          <p:spPr>
            <a:xfrm>
              <a:off x="6535734" y="4173355"/>
              <a:ext cx="700513" cy="153888"/>
            </a:xfrm>
            <a:prstGeom prst="rect">
              <a:avLst/>
            </a:prstGeom>
            <a:noFill/>
          </p:spPr>
          <p:txBody>
            <a:bodyPr wrap="none" lIns="0" tIns="0" rIns="0" bIns="0" rtlCol="0">
              <a:spAutoFit/>
            </a:bodyPr>
            <a:lstStyle/>
            <a:p>
              <a:r>
                <a:rPr lang="en-US" sz="1000" dirty="0">
                  <a:solidFill>
                    <a:schemeClr val="tx2"/>
                  </a:solidFill>
                </a:rPr>
                <a:t>Slide Layout</a:t>
              </a:r>
            </a:p>
          </p:txBody>
        </p:sp>
        <p:grpSp>
          <p:nvGrpSpPr>
            <p:cNvPr id="10" name="Group 9">
              <a:extLst>
                <a:ext uri="{FF2B5EF4-FFF2-40B4-BE49-F238E27FC236}">
                  <a16:creationId xmlns:a16="http://schemas.microsoft.com/office/drawing/2014/main" id="{2D21F45F-808E-2D47-8763-EC642143586A}"/>
                </a:ext>
              </a:extLst>
            </p:cNvPr>
            <p:cNvGrpSpPr/>
            <p:nvPr/>
          </p:nvGrpSpPr>
          <p:grpSpPr>
            <a:xfrm>
              <a:off x="6001382" y="4098957"/>
              <a:ext cx="1577661" cy="294913"/>
              <a:chOff x="1164507" y="1798947"/>
              <a:chExt cx="2696189" cy="504000"/>
            </a:xfrm>
          </p:grpSpPr>
          <p:grpSp>
            <p:nvGrpSpPr>
              <p:cNvPr id="11" name="Group 10">
                <a:extLst>
                  <a:ext uri="{FF2B5EF4-FFF2-40B4-BE49-F238E27FC236}">
                    <a16:creationId xmlns:a16="http://schemas.microsoft.com/office/drawing/2014/main" id="{10526C34-8B6B-FB42-A110-78C23D3A5C3B}"/>
                  </a:ext>
                </a:extLst>
              </p:cNvPr>
              <p:cNvGrpSpPr/>
              <p:nvPr/>
            </p:nvGrpSpPr>
            <p:grpSpPr>
              <a:xfrm>
                <a:off x="1237731" y="1870585"/>
                <a:ext cx="360000" cy="360000"/>
                <a:chOff x="1038948" y="2891219"/>
                <a:chExt cx="360000" cy="360000"/>
              </a:xfrm>
            </p:grpSpPr>
            <p:sp>
              <p:nvSpPr>
                <p:cNvPr id="15" name="[T2O] Rounded Rectangle 10">
                  <a:extLst>
                    <a:ext uri="{FF2B5EF4-FFF2-40B4-BE49-F238E27FC236}">
                      <a16:creationId xmlns:a16="http://schemas.microsoft.com/office/drawing/2014/main" id="{318A406F-89D2-3B45-A541-023C33E7CE41}"/>
                    </a:ext>
                  </a:extLst>
                </p:cNvPr>
                <p:cNvSpPr/>
                <p:nvPr/>
              </p:nvSpPr>
              <p:spPr>
                <a:xfrm>
                  <a:off x="1038948" y="2891219"/>
                  <a:ext cx="360000" cy="360000"/>
                </a:xfrm>
                <a:custGeom>
                  <a:avLst/>
                  <a:gdLst>
                    <a:gd name="connsiteX0" fmla="*/ 35320 w 360000"/>
                    <a:gd name="connsiteY0" fmla="*/ 0 h 360000"/>
                    <a:gd name="connsiteX1" fmla="*/ 324680 w 360000"/>
                    <a:gd name="connsiteY1" fmla="*/ 0 h 360000"/>
                    <a:gd name="connsiteX2" fmla="*/ 360000 w 360000"/>
                    <a:gd name="connsiteY2" fmla="*/ 35320 h 360000"/>
                    <a:gd name="connsiteX3" fmla="*/ 360000 w 360000"/>
                    <a:gd name="connsiteY3" fmla="*/ 324680 h 360000"/>
                    <a:gd name="connsiteX4" fmla="*/ 324680 w 360000"/>
                    <a:gd name="connsiteY4" fmla="*/ 360000 h 360000"/>
                    <a:gd name="connsiteX5" fmla="*/ 35320 w 360000"/>
                    <a:gd name="connsiteY5" fmla="*/ 360000 h 360000"/>
                    <a:gd name="connsiteX6" fmla="*/ 0 w 360000"/>
                    <a:gd name="connsiteY6" fmla="*/ 324680 h 360000"/>
                    <a:gd name="connsiteX7" fmla="*/ 0 w 360000"/>
                    <a:gd name="connsiteY7" fmla="*/ 35320 h 360000"/>
                    <a:gd name="connsiteX8" fmla="*/ 35320 w 360000"/>
                    <a:gd name="connsiteY8" fmla="*/ 0 h 3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000" h="360000">
                      <a:moveTo>
                        <a:pt x="35320" y="0"/>
                      </a:moveTo>
                      <a:lnTo>
                        <a:pt x="324680" y="0"/>
                      </a:lnTo>
                      <a:cubicBezTo>
                        <a:pt x="344187" y="0"/>
                        <a:pt x="360000" y="15813"/>
                        <a:pt x="360000" y="35320"/>
                      </a:cubicBezTo>
                      <a:lnTo>
                        <a:pt x="360000" y="324680"/>
                      </a:lnTo>
                      <a:cubicBezTo>
                        <a:pt x="360000" y="344187"/>
                        <a:pt x="344187" y="360000"/>
                        <a:pt x="324680" y="360000"/>
                      </a:cubicBezTo>
                      <a:lnTo>
                        <a:pt x="35320" y="360000"/>
                      </a:lnTo>
                      <a:cubicBezTo>
                        <a:pt x="15813" y="360000"/>
                        <a:pt x="0" y="344187"/>
                        <a:pt x="0" y="324680"/>
                      </a:cubicBezTo>
                      <a:lnTo>
                        <a:pt x="0" y="35320"/>
                      </a:lnTo>
                      <a:cubicBezTo>
                        <a:pt x="0" y="15813"/>
                        <a:pt x="15813" y="0"/>
                        <a:pt x="35320" y="0"/>
                      </a:cubicBezTo>
                      <a:close/>
                    </a:path>
                  </a:pathLst>
                </a:cu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2O] TextBox 21">
                  <a:extLst>
                    <a:ext uri="{FF2B5EF4-FFF2-40B4-BE49-F238E27FC236}">
                      <a16:creationId xmlns:a16="http://schemas.microsoft.com/office/drawing/2014/main" id="{4C71E45E-28B7-6343-9A85-547B1035CBA1}"/>
                    </a:ext>
                  </a:extLst>
                </p:cNvPr>
                <p:cNvSpPr/>
                <p:nvPr/>
              </p:nvSpPr>
              <p:spPr>
                <a:xfrm>
                  <a:off x="1131335" y="3002758"/>
                  <a:ext cx="175226" cy="136922"/>
                </a:xfrm>
                <a:custGeom>
                  <a:avLst/>
                  <a:gdLst/>
                  <a:ahLst/>
                  <a:cxnLst/>
                  <a:rect l="l" t="t" r="r" b="b"/>
                  <a:pathLst>
                    <a:path w="175226" h="136922">
                      <a:moveTo>
                        <a:pt x="0" y="558"/>
                      </a:moveTo>
                      <a:lnTo>
                        <a:pt x="93482" y="558"/>
                      </a:lnTo>
                      <a:lnTo>
                        <a:pt x="93482" y="23627"/>
                      </a:lnTo>
                      <a:lnTo>
                        <a:pt x="27533" y="23627"/>
                      </a:lnTo>
                      <a:lnTo>
                        <a:pt x="27533" y="55904"/>
                      </a:lnTo>
                      <a:lnTo>
                        <a:pt x="84460" y="55904"/>
                      </a:lnTo>
                      <a:lnTo>
                        <a:pt x="84460" y="78972"/>
                      </a:lnTo>
                      <a:lnTo>
                        <a:pt x="27533" y="78972"/>
                      </a:lnTo>
                      <a:lnTo>
                        <a:pt x="27533" y="136922"/>
                      </a:lnTo>
                      <a:lnTo>
                        <a:pt x="0" y="136922"/>
                      </a:lnTo>
                      <a:close/>
                      <a:moveTo>
                        <a:pt x="154018" y="0"/>
                      </a:moveTo>
                      <a:lnTo>
                        <a:pt x="175226" y="0"/>
                      </a:lnTo>
                      <a:lnTo>
                        <a:pt x="175226" y="136922"/>
                      </a:lnTo>
                      <a:lnTo>
                        <a:pt x="149088" y="136922"/>
                      </a:lnTo>
                      <a:lnTo>
                        <a:pt x="149088" y="38417"/>
                      </a:lnTo>
                      <a:cubicBezTo>
                        <a:pt x="139538" y="47346"/>
                        <a:pt x="128283" y="53950"/>
                        <a:pt x="115323" y="58229"/>
                      </a:cubicBezTo>
                      <a:lnTo>
                        <a:pt x="115323" y="34510"/>
                      </a:lnTo>
                      <a:cubicBezTo>
                        <a:pt x="122144" y="32277"/>
                        <a:pt x="129555" y="28045"/>
                        <a:pt x="137554" y="21813"/>
                      </a:cubicBezTo>
                      <a:cubicBezTo>
                        <a:pt x="145554" y="15581"/>
                        <a:pt x="151042" y="8310"/>
                        <a:pt x="154018" y="0"/>
                      </a:cubicBez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1E70C93C-0BBC-A24B-AD48-07367354F20A}"/>
                  </a:ext>
                </a:extLst>
              </p:cNvPr>
              <p:cNvGrpSpPr/>
              <p:nvPr/>
            </p:nvGrpSpPr>
            <p:grpSpPr>
              <a:xfrm>
                <a:off x="1164507" y="1798947"/>
                <a:ext cx="2696189" cy="504000"/>
                <a:chOff x="1164507" y="1798947"/>
                <a:chExt cx="2696189" cy="504000"/>
              </a:xfrm>
            </p:grpSpPr>
            <p:sp>
              <p:nvSpPr>
                <p:cNvPr id="13" name="Rounded Rectangle 12">
                  <a:extLst>
                    <a:ext uri="{FF2B5EF4-FFF2-40B4-BE49-F238E27FC236}">
                      <a16:creationId xmlns:a16="http://schemas.microsoft.com/office/drawing/2014/main" id="{FD6CBEBE-1B93-3C40-8A80-BF52B26406DD}"/>
                    </a:ext>
                  </a:extLst>
                </p:cNvPr>
                <p:cNvSpPr/>
                <p:nvPr/>
              </p:nvSpPr>
              <p:spPr>
                <a:xfrm>
                  <a:off x="1164507" y="1798947"/>
                  <a:ext cx="2696189" cy="504000"/>
                </a:xfrm>
                <a:prstGeom prst="roundRect">
                  <a:avLst>
                    <a:gd name="adj" fmla="val 9811"/>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Graphic 7">
                  <a:extLst>
                    <a:ext uri="{FF2B5EF4-FFF2-40B4-BE49-F238E27FC236}">
                      <a16:creationId xmlns:a16="http://schemas.microsoft.com/office/drawing/2014/main" id="{689FB930-C4CD-1B41-B5B2-7B5427DCEB35}"/>
                    </a:ext>
                  </a:extLst>
                </p:cNvPr>
                <p:cNvSpPr/>
                <p:nvPr/>
              </p:nvSpPr>
              <p:spPr>
                <a:xfrm>
                  <a:off x="1685085" y="1895128"/>
                  <a:ext cx="293955" cy="293955"/>
                </a:xfrm>
                <a:custGeom>
                  <a:avLst/>
                  <a:gdLst>
                    <a:gd name="connsiteX0" fmla="*/ 732473 w 742950"/>
                    <a:gd name="connsiteY0" fmla="*/ 638175 h 742950"/>
                    <a:gd name="connsiteX1" fmla="*/ 613410 w 742950"/>
                    <a:gd name="connsiteY1" fmla="*/ 519112 h 742950"/>
                    <a:gd name="connsiteX2" fmla="*/ 554355 w 742950"/>
                    <a:gd name="connsiteY2" fmla="*/ 501015 h 742950"/>
                    <a:gd name="connsiteX3" fmla="*/ 512445 w 742950"/>
                    <a:gd name="connsiteY3" fmla="*/ 459105 h 742950"/>
                    <a:gd name="connsiteX4" fmla="*/ 571500 w 742950"/>
                    <a:gd name="connsiteY4" fmla="*/ 285750 h 742950"/>
                    <a:gd name="connsiteX5" fmla="*/ 285750 w 742950"/>
                    <a:gd name="connsiteY5" fmla="*/ 0 h 742950"/>
                    <a:gd name="connsiteX6" fmla="*/ 0 w 742950"/>
                    <a:gd name="connsiteY6" fmla="*/ 285750 h 742950"/>
                    <a:gd name="connsiteX7" fmla="*/ 285750 w 742950"/>
                    <a:gd name="connsiteY7" fmla="*/ 571500 h 742950"/>
                    <a:gd name="connsiteX8" fmla="*/ 459105 w 742950"/>
                    <a:gd name="connsiteY8" fmla="*/ 512445 h 742950"/>
                    <a:gd name="connsiteX9" fmla="*/ 501015 w 742950"/>
                    <a:gd name="connsiteY9" fmla="*/ 554355 h 742950"/>
                    <a:gd name="connsiteX10" fmla="*/ 519112 w 742950"/>
                    <a:gd name="connsiteY10" fmla="*/ 613410 h 742950"/>
                    <a:gd name="connsiteX11" fmla="*/ 638175 w 742950"/>
                    <a:gd name="connsiteY11" fmla="*/ 732473 h 742950"/>
                    <a:gd name="connsiteX12" fmla="*/ 685800 w 742950"/>
                    <a:gd name="connsiteY12" fmla="*/ 752475 h 742950"/>
                    <a:gd name="connsiteX13" fmla="*/ 733425 w 742950"/>
                    <a:gd name="connsiteY13" fmla="*/ 732473 h 742950"/>
                    <a:gd name="connsiteX14" fmla="*/ 732473 w 742950"/>
                    <a:gd name="connsiteY14" fmla="*/ 638175 h 742950"/>
                    <a:gd name="connsiteX15" fmla="*/ 284798 w 742950"/>
                    <a:gd name="connsiteY15" fmla="*/ 513398 h 742950"/>
                    <a:gd name="connsiteX16" fmla="*/ 56197 w 742950"/>
                    <a:gd name="connsiteY16" fmla="*/ 284798 h 742950"/>
                    <a:gd name="connsiteX17" fmla="*/ 284798 w 742950"/>
                    <a:gd name="connsiteY17" fmla="*/ 56197 h 742950"/>
                    <a:gd name="connsiteX18" fmla="*/ 513398 w 742950"/>
                    <a:gd name="connsiteY18" fmla="*/ 284798 h 742950"/>
                    <a:gd name="connsiteX19" fmla="*/ 284798 w 742950"/>
                    <a:gd name="connsiteY19" fmla="*/ 513398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2950" h="742950">
                      <a:moveTo>
                        <a:pt x="732473" y="638175"/>
                      </a:moveTo>
                      <a:lnTo>
                        <a:pt x="613410" y="519112"/>
                      </a:lnTo>
                      <a:cubicBezTo>
                        <a:pt x="597218" y="502920"/>
                        <a:pt x="575310" y="497205"/>
                        <a:pt x="554355" y="501015"/>
                      </a:cubicBezTo>
                      <a:lnTo>
                        <a:pt x="512445" y="459105"/>
                      </a:lnTo>
                      <a:cubicBezTo>
                        <a:pt x="549593" y="411480"/>
                        <a:pt x="571500" y="350520"/>
                        <a:pt x="571500" y="285750"/>
                      </a:cubicBezTo>
                      <a:cubicBezTo>
                        <a:pt x="571500" y="128588"/>
                        <a:pt x="442912" y="0"/>
                        <a:pt x="285750" y="0"/>
                      </a:cubicBezTo>
                      <a:cubicBezTo>
                        <a:pt x="128588" y="0"/>
                        <a:pt x="0" y="128588"/>
                        <a:pt x="0" y="285750"/>
                      </a:cubicBezTo>
                      <a:cubicBezTo>
                        <a:pt x="0" y="442912"/>
                        <a:pt x="128588" y="571500"/>
                        <a:pt x="285750" y="571500"/>
                      </a:cubicBezTo>
                      <a:cubicBezTo>
                        <a:pt x="350520" y="571500"/>
                        <a:pt x="410528" y="549593"/>
                        <a:pt x="459105" y="512445"/>
                      </a:cubicBezTo>
                      <a:lnTo>
                        <a:pt x="501015" y="554355"/>
                      </a:lnTo>
                      <a:cubicBezTo>
                        <a:pt x="497205" y="575310"/>
                        <a:pt x="502920" y="597218"/>
                        <a:pt x="519112" y="613410"/>
                      </a:cubicBezTo>
                      <a:lnTo>
                        <a:pt x="638175" y="732473"/>
                      </a:lnTo>
                      <a:cubicBezTo>
                        <a:pt x="651510" y="745808"/>
                        <a:pt x="668655" y="752475"/>
                        <a:pt x="685800" y="752475"/>
                      </a:cubicBezTo>
                      <a:cubicBezTo>
                        <a:pt x="702945" y="752475"/>
                        <a:pt x="720090" y="745808"/>
                        <a:pt x="733425" y="732473"/>
                      </a:cubicBezTo>
                      <a:cubicBezTo>
                        <a:pt x="758190" y="705802"/>
                        <a:pt x="758190" y="663893"/>
                        <a:pt x="732473" y="638175"/>
                      </a:cubicBezTo>
                      <a:close/>
                      <a:moveTo>
                        <a:pt x="284798" y="513398"/>
                      </a:moveTo>
                      <a:cubicBezTo>
                        <a:pt x="159067" y="513398"/>
                        <a:pt x="56197" y="410528"/>
                        <a:pt x="56197" y="284798"/>
                      </a:cubicBezTo>
                      <a:cubicBezTo>
                        <a:pt x="56197" y="159067"/>
                        <a:pt x="159067" y="56197"/>
                        <a:pt x="284798" y="56197"/>
                      </a:cubicBezTo>
                      <a:cubicBezTo>
                        <a:pt x="410528" y="56197"/>
                        <a:pt x="513398" y="159067"/>
                        <a:pt x="513398" y="284798"/>
                      </a:cubicBezTo>
                      <a:cubicBezTo>
                        <a:pt x="513398" y="410528"/>
                        <a:pt x="410528" y="513398"/>
                        <a:pt x="284798" y="513398"/>
                      </a:cubicBezTo>
                      <a:close/>
                    </a:path>
                  </a:pathLst>
                </a:custGeom>
                <a:solidFill>
                  <a:schemeClr val="tx2"/>
                </a:solidFill>
                <a:ln w="9525" cap="flat">
                  <a:noFill/>
                  <a:prstDash val="solid"/>
                  <a:miter/>
                </a:ln>
              </p:spPr>
              <p:txBody>
                <a:bodyPr rtlCol="0" anchor="ctr"/>
                <a:lstStyle/>
                <a:p>
                  <a:endParaRPr lang="en-US" dirty="0"/>
                </a:p>
              </p:txBody>
            </p:sp>
          </p:grpSp>
        </p:grpSp>
      </p:grpSp>
    </p:spTree>
    <p:extLst>
      <p:ext uri="{BB962C8B-B14F-4D97-AF65-F5344CB8AC3E}">
        <p14:creationId xmlns:p14="http://schemas.microsoft.com/office/powerpoint/2010/main" val="2257323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CE1D2-F4A9-8B44-AC06-3E1531B64A63}"/>
              </a:ext>
            </a:extLst>
          </p:cNvPr>
          <p:cNvSpPr>
            <a:spLocks noGrp="1"/>
          </p:cNvSpPr>
          <p:nvPr>
            <p:ph type="title"/>
          </p:nvPr>
        </p:nvSpPr>
        <p:spPr/>
        <p:txBody>
          <a:bodyPr/>
          <a:lstStyle/>
          <a:p>
            <a:r>
              <a:rPr lang="en-US" dirty="0"/>
              <a:t>You can use the layout Placeholders as</a:t>
            </a:r>
            <a:br>
              <a:rPr lang="en-US" dirty="0"/>
            </a:br>
            <a:r>
              <a:rPr lang="en-US" dirty="0"/>
              <a:t>frames for images for consistent alignment</a:t>
            </a:r>
          </a:p>
        </p:txBody>
      </p:sp>
      <p:pic>
        <p:nvPicPr>
          <p:cNvPr id="5" name="Content Placeholder 10">
            <a:extLst>
              <a:ext uri="{FF2B5EF4-FFF2-40B4-BE49-F238E27FC236}">
                <a16:creationId xmlns:a16="http://schemas.microsoft.com/office/drawing/2014/main" id="{B6453A99-2A75-6844-A8D2-7BD7C2ADA28B}"/>
              </a:ext>
            </a:extLst>
          </p:cNvPr>
          <p:cNvPicPr>
            <a:picLocks noGrp="1" noChangeAspect="1"/>
          </p:cNvPicPr>
          <p:nvPr>
            <p:ph idx="13"/>
          </p:nvPr>
        </p:nvPicPr>
        <p:blipFill rotWithShape="1">
          <a:blip r:embed="rId2" cstate="screen">
            <a:extLst>
              <a:ext uri="{28A0092B-C50C-407E-A947-70E740481C1C}">
                <a14:useLocalDpi xmlns:a14="http://schemas.microsoft.com/office/drawing/2010/main"/>
              </a:ext>
            </a:extLst>
          </a:blip>
          <a:srcRect/>
          <a:stretch/>
        </p:blipFill>
        <p:spPr>
          <a:xfrm>
            <a:off x="431800" y="1268016"/>
            <a:ext cx="3898900" cy="3318272"/>
          </a:xfrm>
        </p:spPr>
      </p:pic>
      <p:sp>
        <p:nvSpPr>
          <p:cNvPr id="4" name="Content Placeholder 3">
            <a:extLst>
              <a:ext uri="{FF2B5EF4-FFF2-40B4-BE49-F238E27FC236}">
                <a16:creationId xmlns:a16="http://schemas.microsoft.com/office/drawing/2014/main" id="{F284C99D-CBF1-634A-88FF-A7B18E6C5E3D}"/>
              </a:ext>
            </a:extLst>
          </p:cNvPr>
          <p:cNvSpPr>
            <a:spLocks noGrp="1"/>
          </p:cNvSpPr>
          <p:nvPr>
            <p:ph idx="14"/>
          </p:nvPr>
        </p:nvSpPr>
        <p:spPr/>
        <p:txBody>
          <a:bodyPr anchor="ctr"/>
          <a:lstStyle/>
          <a:p>
            <a:pPr lvl="3"/>
            <a:r>
              <a:rPr lang="en-US" dirty="0">
                <a:solidFill>
                  <a:srgbClr val="F16628"/>
                </a:solidFill>
              </a:rPr>
              <a:t>Lorem ipsum dolor </a:t>
            </a:r>
          </a:p>
          <a:p>
            <a:pPr lvl="4"/>
            <a:r>
              <a:rPr lang="en-US" dirty="0">
                <a:solidFill>
                  <a:srgbClr val="000000"/>
                </a:solidFill>
              </a:rPr>
              <a:t>Sit amet, consectetuer adipiscing elit. Maecenas</a:t>
            </a:r>
            <a:br>
              <a:rPr lang="en-US" dirty="0">
                <a:solidFill>
                  <a:srgbClr val="000000"/>
                </a:solidFill>
              </a:rPr>
            </a:br>
            <a:r>
              <a:rPr lang="en-US" dirty="0">
                <a:solidFill>
                  <a:srgbClr val="000000"/>
                </a:solidFill>
              </a:rPr>
              <a:t>porttitor congue massa. Fusce posuere, magna sed pulvinar ultricies, purus lectus malesuada libero, sit</a:t>
            </a:r>
            <a:br>
              <a:rPr lang="en-US" dirty="0">
                <a:solidFill>
                  <a:srgbClr val="000000"/>
                </a:solidFill>
              </a:rPr>
            </a:br>
            <a:r>
              <a:rPr lang="en-US" dirty="0">
                <a:solidFill>
                  <a:srgbClr val="000000"/>
                </a:solidFill>
              </a:rPr>
              <a:t>amet commodo magna eros quis urna.</a:t>
            </a:r>
          </a:p>
          <a:p>
            <a:pPr lvl="4"/>
            <a:r>
              <a:rPr lang="en-US" b="1" dirty="0">
                <a:solidFill>
                  <a:srgbClr val="000000"/>
                </a:solidFill>
              </a:rPr>
              <a:t>Nunc viverra imperdiet enim. Fusce est.</a:t>
            </a:r>
            <a:br>
              <a:rPr lang="en-US" b="1" dirty="0">
                <a:solidFill>
                  <a:srgbClr val="000000"/>
                </a:solidFill>
              </a:rPr>
            </a:br>
            <a:r>
              <a:rPr lang="en-US" b="1" dirty="0">
                <a:solidFill>
                  <a:srgbClr val="000000"/>
                </a:solidFill>
              </a:rPr>
              <a:t>Vivamus a tellus.</a:t>
            </a:r>
            <a:endParaRPr lang="en-US" dirty="0"/>
          </a:p>
        </p:txBody>
      </p:sp>
      <p:sp>
        <p:nvSpPr>
          <p:cNvPr id="6" name="Content Placeholder 9">
            <a:extLst>
              <a:ext uri="{FF2B5EF4-FFF2-40B4-BE49-F238E27FC236}">
                <a16:creationId xmlns:a16="http://schemas.microsoft.com/office/drawing/2014/main" id="{DF9A2E56-F6B4-E54D-AB89-0E4DA149455F}"/>
              </a:ext>
            </a:extLst>
          </p:cNvPr>
          <p:cNvSpPr txBox="1">
            <a:spLocks/>
          </p:cNvSpPr>
          <p:nvPr/>
        </p:nvSpPr>
        <p:spPr>
          <a:xfrm>
            <a:off x="3295650" y="4654403"/>
            <a:ext cx="5409134" cy="443846"/>
          </a:xfrm>
          <a:prstGeom prst="rect">
            <a:avLst/>
          </a:prstGeom>
        </p:spPr>
        <p:txBody>
          <a:bodyPr vert="horz" lIns="0" tIns="0" rIns="0" bIns="0" rtlCol="0" anchor="ctr">
            <a:normAutofit/>
          </a:bodyPr>
          <a:lstStyle>
            <a:lvl1pPr marL="211195" indent="-211195" algn="l" defTabSz="914377" rtl="0" eaLnBrk="1" latinLnBrk="0" hangingPunct="1">
              <a:lnSpc>
                <a:spcPct val="100000"/>
              </a:lnSpc>
              <a:spcBef>
                <a:spcPts val="400"/>
              </a:spcBef>
              <a:spcAft>
                <a:spcPts val="267"/>
              </a:spcAft>
              <a:buClr>
                <a:schemeClr val="accent1"/>
              </a:buClr>
              <a:buFont typeface="Arial" panose="020B0604020202020204" pitchFamily="34" charset="0"/>
              <a:buChar char="•"/>
              <a:defRPr sz="1200" kern="1200">
                <a:solidFill>
                  <a:schemeClr val="tx1"/>
                </a:solidFill>
                <a:latin typeface="+mn-lt"/>
                <a:ea typeface="+mn-ea"/>
                <a:cs typeface="+mn-cs"/>
              </a:defRPr>
            </a:lvl1pPr>
            <a:lvl2pPr marL="455989" indent="-211195" algn="l" defTabSz="914377" rtl="0" eaLnBrk="1" latinLnBrk="0" hangingPunct="1">
              <a:lnSpc>
                <a:spcPct val="100000"/>
              </a:lnSpc>
              <a:spcBef>
                <a:spcPts val="0"/>
              </a:spcBef>
              <a:spcAft>
                <a:spcPts val="400"/>
              </a:spcAft>
              <a:buSzPct val="100000"/>
              <a:buFont typeface="Lucida Grande"/>
              <a:buChar char="-"/>
              <a:defRPr sz="1200" kern="1200">
                <a:solidFill>
                  <a:schemeClr val="tx1"/>
                </a:solidFill>
                <a:latin typeface="+mn-lt"/>
                <a:ea typeface="+mn-ea"/>
                <a:cs typeface="+mn-cs"/>
              </a:defRPr>
            </a:lvl2pPr>
            <a:lvl3pPr marL="671983" indent="-211195" algn="l" defTabSz="914377" rtl="0" eaLnBrk="1" latinLnBrk="0" hangingPunct="1">
              <a:lnSpc>
                <a:spcPct val="100000"/>
              </a:lnSpc>
              <a:spcBef>
                <a:spcPts val="0"/>
              </a:spcBef>
              <a:spcAft>
                <a:spcPts val="400"/>
              </a:spcAft>
              <a:buFont typeface="Arial Unicode MS" panose="020B0604020202020204" pitchFamily="34" charset="-128"/>
              <a:buChar char="▸"/>
              <a:defRPr sz="1200" kern="1200">
                <a:solidFill>
                  <a:schemeClr val="tx1"/>
                </a:solidFill>
                <a:latin typeface="+mn-lt"/>
                <a:ea typeface="+mn-ea"/>
                <a:cs typeface="+mn-cs"/>
              </a:defRPr>
            </a:lvl3pPr>
            <a:lvl4pPr marL="0" indent="0" algn="l" defTabSz="914377" rtl="0" eaLnBrk="1" latinLnBrk="0" hangingPunct="1">
              <a:lnSpc>
                <a:spcPct val="100000"/>
              </a:lnSpc>
              <a:spcBef>
                <a:spcPts val="800"/>
              </a:spcBef>
              <a:buFontTx/>
              <a:buNone/>
              <a:tabLst/>
              <a:defRPr sz="1200" b="1" kern="1200">
                <a:solidFill>
                  <a:schemeClr val="accent1"/>
                </a:solidFill>
                <a:latin typeface="+mn-lt"/>
                <a:ea typeface="+mn-ea"/>
                <a:cs typeface="+mn-cs"/>
              </a:defRPr>
            </a:lvl4pPr>
            <a:lvl5pPr marL="0" indent="0" algn="l" defTabSz="914377" rtl="0" eaLnBrk="1" latinLnBrk="0" hangingPunct="1">
              <a:lnSpc>
                <a:spcPct val="120000"/>
              </a:lnSpc>
              <a:spcBef>
                <a:spcPts val="0"/>
              </a:spcBef>
              <a:spcAft>
                <a:spcPts val="533"/>
              </a:spcAft>
              <a:buFontTx/>
              <a:buNone/>
              <a:tabLst/>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en-US" sz="800" b="0" dirty="0">
                <a:solidFill>
                  <a:schemeClr val="bg1">
                    <a:lumMod val="50000"/>
                  </a:schemeClr>
                </a:solidFill>
              </a:rPr>
              <a:t>This slide is created using a 2 Column, 12pt Slide Master</a:t>
            </a:r>
          </a:p>
        </p:txBody>
      </p:sp>
      <p:grpSp>
        <p:nvGrpSpPr>
          <p:cNvPr id="7" name="Group 6">
            <a:extLst>
              <a:ext uri="{FF2B5EF4-FFF2-40B4-BE49-F238E27FC236}">
                <a16:creationId xmlns:a16="http://schemas.microsoft.com/office/drawing/2014/main" id="{4998A8AD-A4BC-4046-915C-4950C744BAC0}"/>
              </a:ext>
            </a:extLst>
          </p:cNvPr>
          <p:cNvGrpSpPr/>
          <p:nvPr/>
        </p:nvGrpSpPr>
        <p:grpSpPr>
          <a:xfrm>
            <a:off x="7134539" y="273844"/>
            <a:ext cx="1577661" cy="294913"/>
            <a:chOff x="6001382" y="4098957"/>
            <a:chExt cx="1577661" cy="294913"/>
          </a:xfrm>
        </p:grpSpPr>
        <p:sp>
          <p:nvSpPr>
            <p:cNvPr id="8" name="TextBox 7">
              <a:extLst>
                <a:ext uri="{FF2B5EF4-FFF2-40B4-BE49-F238E27FC236}">
                  <a16:creationId xmlns:a16="http://schemas.microsoft.com/office/drawing/2014/main" id="{5BFA6445-1A68-7A4B-870E-AA11ED04A891}"/>
                </a:ext>
              </a:extLst>
            </p:cNvPr>
            <p:cNvSpPr txBox="1"/>
            <p:nvPr/>
          </p:nvSpPr>
          <p:spPr>
            <a:xfrm>
              <a:off x="6535734" y="4173355"/>
              <a:ext cx="700513" cy="153888"/>
            </a:xfrm>
            <a:prstGeom prst="rect">
              <a:avLst/>
            </a:prstGeom>
            <a:noFill/>
          </p:spPr>
          <p:txBody>
            <a:bodyPr wrap="none" lIns="0" tIns="0" rIns="0" bIns="0" rtlCol="0">
              <a:spAutoFit/>
            </a:bodyPr>
            <a:lstStyle/>
            <a:p>
              <a:r>
                <a:rPr lang="en-US" sz="1000" dirty="0">
                  <a:solidFill>
                    <a:schemeClr val="tx2"/>
                  </a:solidFill>
                </a:rPr>
                <a:t>Slide Layout</a:t>
              </a:r>
            </a:p>
          </p:txBody>
        </p:sp>
        <p:grpSp>
          <p:nvGrpSpPr>
            <p:cNvPr id="9" name="Group 8">
              <a:extLst>
                <a:ext uri="{FF2B5EF4-FFF2-40B4-BE49-F238E27FC236}">
                  <a16:creationId xmlns:a16="http://schemas.microsoft.com/office/drawing/2014/main" id="{0936C6F6-4D42-5340-A7AE-4DEB02F4CED6}"/>
                </a:ext>
              </a:extLst>
            </p:cNvPr>
            <p:cNvGrpSpPr/>
            <p:nvPr/>
          </p:nvGrpSpPr>
          <p:grpSpPr>
            <a:xfrm>
              <a:off x="6001382" y="4098957"/>
              <a:ext cx="1577661" cy="294913"/>
              <a:chOff x="1164507" y="1798947"/>
              <a:chExt cx="2696189" cy="504000"/>
            </a:xfrm>
          </p:grpSpPr>
          <p:grpSp>
            <p:nvGrpSpPr>
              <p:cNvPr id="10" name="Group 9">
                <a:extLst>
                  <a:ext uri="{FF2B5EF4-FFF2-40B4-BE49-F238E27FC236}">
                    <a16:creationId xmlns:a16="http://schemas.microsoft.com/office/drawing/2014/main" id="{33441E86-A8B9-F044-B7AB-87F31313D4A8}"/>
                  </a:ext>
                </a:extLst>
              </p:cNvPr>
              <p:cNvGrpSpPr/>
              <p:nvPr/>
            </p:nvGrpSpPr>
            <p:grpSpPr>
              <a:xfrm>
                <a:off x="1237731" y="1870585"/>
                <a:ext cx="360000" cy="360000"/>
                <a:chOff x="1038948" y="2891219"/>
                <a:chExt cx="360000" cy="360000"/>
              </a:xfrm>
            </p:grpSpPr>
            <p:sp>
              <p:nvSpPr>
                <p:cNvPr id="14" name="[T2O] Rounded Rectangle 10">
                  <a:extLst>
                    <a:ext uri="{FF2B5EF4-FFF2-40B4-BE49-F238E27FC236}">
                      <a16:creationId xmlns:a16="http://schemas.microsoft.com/office/drawing/2014/main" id="{89388E7B-A193-4E49-AC67-3301E2B1CB65}"/>
                    </a:ext>
                  </a:extLst>
                </p:cNvPr>
                <p:cNvSpPr/>
                <p:nvPr/>
              </p:nvSpPr>
              <p:spPr>
                <a:xfrm>
                  <a:off x="1038948" y="2891219"/>
                  <a:ext cx="360000" cy="360000"/>
                </a:xfrm>
                <a:custGeom>
                  <a:avLst/>
                  <a:gdLst>
                    <a:gd name="connsiteX0" fmla="*/ 35320 w 360000"/>
                    <a:gd name="connsiteY0" fmla="*/ 0 h 360000"/>
                    <a:gd name="connsiteX1" fmla="*/ 324680 w 360000"/>
                    <a:gd name="connsiteY1" fmla="*/ 0 h 360000"/>
                    <a:gd name="connsiteX2" fmla="*/ 360000 w 360000"/>
                    <a:gd name="connsiteY2" fmla="*/ 35320 h 360000"/>
                    <a:gd name="connsiteX3" fmla="*/ 360000 w 360000"/>
                    <a:gd name="connsiteY3" fmla="*/ 324680 h 360000"/>
                    <a:gd name="connsiteX4" fmla="*/ 324680 w 360000"/>
                    <a:gd name="connsiteY4" fmla="*/ 360000 h 360000"/>
                    <a:gd name="connsiteX5" fmla="*/ 35320 w 360000"/>
                    <a:gd name="connsiteY5" fmla="*/ 360000 h 360000"/>
                    <a:gd name="connsiteX6" fmla="*/ 0 w 360000"/>
                    <a:gd name="connsiteY6" fmla="*/ 324680 h 360000"/>
                    <a:gd name="connsiteX7" fmla="*/ 0 w 360000"/>
                    <a:gd name="connsiteY7" fmla="*/ 35320 h 360000"/>
                    <a:gd name="connsiteX8" fmla="*/ 35320 w 360000"/>
                    <a:gd name="connsiteY8" fmla="*/ 0 h 3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000" h="360000">
                      <a:moveTo>
                        <a:pt x="35320" y="0"/>
                      </a:moveTo>
                      <a:lnTo>
                        <a:pt x="324680" y="0"/>
                      </a:lnTo>
                      <a:cubicBezTo>
                        <a:pt x="344187" y="0"/>
                        <a:pt x="360000" y="15813"/>
                        <a:pt x="360000" y="35320"/>
                      </a:cubicBezTo>
                      <a:lnTo>
                        <a:pt x="360000" y="324680"/>
                      </a:lnTo>
                      <a:cubicBezTo>
                        <a:pt x="360000" y="344187"/>
                        <a:pt x="344187" y="360000"/>
                        <a:pt x="324680" y="360000"/>
                      </a:cubicBezTo>
                      <a:lnTo>
                        <a:pt x="35320" y="360000"/>
                      </a:lnTo>
                      <a:cubicBezTo>
                        <a:pt x="15813" y="360000"/>
                        <a:pt x="0" y="344187"/>
                        <a:pt x="0" y="324680"/>
                      </a:cubicBezTo>
                      <a:lnTo>
                        <a:pt x="0" y="35320"/>
                      </a:lnTo>
                      <a:cubicBezTo>
                        <a:pt x="0" y="15813"/>
                        <a:pt x="15813" y="0"/>
                        <a:pt x="35320" y="0"/>
                      </a:cubicBezTo>
                      <a:close/>
                    </a:path>
                  </a:pathLst>
                </a:cu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2O] TextBox 21">
                  <a:extLst>
                    <a:ext uri="{FF2B5EF4-FFF2-40B4-BE49-F238E27FC236}">
                      <a16:creationId xmlns:a16="http://schemas.microsoft.com/office/drawing/2014/main" id="{F06F84E9-DC3E-A443-BF75-78EF12495E15}"/>
                    </a:ext>
                  </a:extLst>
                </p:cNvPr>
                <p:cNvSpPr/>
                <p:nvPr/>
              </p:nvSpPr>
              <p:spPr>
                <a:xfrm>
                  <a:off x="1131335" y="3002758"/>
                  <a:ext cx="175226" cy="136922"/>
                </a:xfrm>
                <a:custGeom>
                  <a:avLst/>
                  <a:gdLst/>
                  <a:ahLst/>
                  <a:cxnLst/>
                  <a:rect l="l" t="t" r="r" b="b"/>
                  <a:pathLst>
                    <a:path w="175226" h="136922">
                      <a:moveTo>
                        <a:pt x="0" y="558"/>
                      </a:moveTo>
                      <a:lnTo>
                        <a:pt x="93482" y="558"/>
                      </a:lnTo>
                      <a:lnTo>
                        <a:pt x="93482" y="23627"/>
                      </a:lnTo>
                      <a:lnTo>
                        <a:pt x="27533" y="23627"/>
                      </a:lnTo>
                      <a:lnTo>
                        <a:pt x="27533" y="55904"/>
                      </a:lnTo>
                      <a:lnTo>
                        <a:pt x="84460" y="55904"/>
                      </a:lnTo>
                      <a:lnTo>
                        <a:pt x="84460" y="78972"/>
                      </a:lnTo>
                      <a:lnTo>
                        <a:pt x="27533" y="78972"/>
                      </a:lnTo>
                      <a:lnTo>
                        <a:pt x="27533" y="136922"/>
                      </a:lnTo>
                      <a:lnTo>
                        <a:pt x="0" y="136922"/>
                      </a:lnTo>
                      <a:close/>
                      <a:moveTo>
                        <a:pt x="154018" y="0"/>
                      </a:moveTo>
                      <a:lnTo>
                        <a:pt x="175226" y="0"/>
                      </a:lnTo>
                      <a:lnTo>
                        <a:pt x="175226" y="136922"/>
                      </a:lnTo>
                      <a:lnTo>
                        <a:pt x="149088" y="136922"/>
                      </a:lnTo>
                      <a:lnTo>
                        <a:pt x="149088" y="38417"/>
                      </a:lnTo>
                      <a:cubicBezTo>
                        <a:pt x="139538" y="47346"/>
                        <a:pt x="128283" y="53950"/>
                        <a:pt x="115323" y="58229"/>
                      </a:cubicBezTo>
                      <a:lnTo>
                        <a:pt x="115323" y="34510"/>
                      </a:lnTo>
                      <a:cubicBezTo>
                        <a:pt x="122144" y="32277"/>
                        <a:pt x="129555" y="28045"/>
                        <a:pt x="137554" y="21813"/>
                      </a:cubicBezTo>
                      <a:cubicBezTo>
                        <a:pt x="145554" y="15581"/>
                        <a:pt x="151042" y="8310"/>
                        <a:pt x="154018" y="0"/>
                      </a:cubicBez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DE34E324-C47F-DC4B-8A72-20E4BB30DDFA}"/>
                  </a:ext>
                </a:extLst>
              </p:cNvPr>
              <p:cNvGrpSpPr/>
              <p:nvPr/>
            </p:nvGrpSpPr>
            <p:grpSpPr>
              <a:xfrm>
                <a:off x="1164507" y="1798947"/>
                <a:ext cx="2696189" cy="504000"/>
                <a:chOff x="1164507" y="1798947"/>
                <a:chExt cx="2696189" cy="504000"/>
              </a:xfrm>
            </p:grpSpPr>
            <p:sp>
              <p:nvSpPr>
                <p:cNvPr id="12" name="Rounded Rectangle 11">
                  <a:extLst>
                    <a:ext uri="{FF2B5EF4-FFF2-40B4-BE49-F238E27FC236}">
                      <a16:creationId xmlns:a16="http://schemas.microsoft.com/office/drawing/2014/main" id="{CAA4E5B2-5EBE-704A-921E-35AA14EE4CF4}"/>
                    </a:ext>
                  </a:extLst>
                </p:cNvPr>
                <p:cNvSpPr/>
                <p:nvPr/>
              </p:nvSpPr>
              <p:spPr>
                <a:xfrm>
                  <a:off x="1164507" y="1798947"/>
                  <a:ext cx="2696189" cy="504000"/>
                </a:xfrm>
                <a:prstGeom prst="roundRect">
                  <a:avLst>
                    <a:gd name="adj" fmla="val 9811"/>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Graphic 7">
                  <a:extLst>
                    <a:ext uri="{FF2B5EF4-FFF2-40B4-BE49-F238E27FC236}">
                      <a16:creationId xmlns:a16="http://schemas.microsoft.com/office/drawing/2014/main" id="{A3F48F5D-C2AA-F842-9623-CFED15FC9C41}"/>
                    </a:ext>
                  </a:extLst>
                </p:cNvPr>
                <p:cNvSpPr/>
                <p:nvPr/>
              </p:nvSpPr>
              <p:spPr>
                <a:xfrm>
                  <a:off x="1685085" y="1895128"/>
                  <a:ext cx="293955" cy="293955"/>
                </a:xfrm>
                <a:custGeom>
                  <a:avLst/>
                  <a:gdLst>
                    <a:gd name="connsiteX0" fmla="*/ 732473 w 742950"/>
                    <a:gd name="connsiteY0" fmla="*/ 638175 h 742950"/>
                    <a:gd name="connsiteX1" fmla="*/ 613410 w 742950"/>
                    <a:gd name="connsiteY1" fmla="*/ 519112 h 742950"/>
                    <a:gd name="connsiteX2" fmla="*/ 554355 w 742950"/>
                    <a:gd name="connsiteY2" fmla="*/ 501015 h 742950"/>
                    <a:gd name="connsiteX3" fmla="*/ 512445 w 742950"/>
                    <a:gd name="connsiteY3" fmla="*/ 459105 h 742950"/>
                    <a:gd name="connsiteX4" fmla="*/ 571500 w 742950"/>
                    <a:gd name="connsiteY4" fmla="*/ 285750 h 742950"/>
                    <a:gd name="connsiteX5" fmla="*/ 285750 w 742950"/>
                    <a:gd name="connsiteY5" fmla="*/ 0 h 742950"/>
                    <a:gd name="connsiteX6" fmla="*/ 0 w 742950"/>
                    <a:gd name="connsiteY6" fmla="*/ 285750 h 742950"/>
                    <a:gd name="connsiteX7" fmla="*/ 285750 w 742950"/>
                    <a:gd name="connsiteY7" fmla="*/ 571500 h 742950"/>
                    <a:gd name="connsiteX8" fmla="*/ 459105 w 742950"/>
                    <a:gd name="connsiteY8" fmla="*/ 512445 h 742950"/>
                    <a:gd name="connsiteX9" fmla="*/ 501015 w 742950"/>
                    <a:gd name="connsiteY9" fmla="*/ 554355 h 742950"/>
                    <a:gd name="connsiteX10" fmla="*/ 519112 w 742950"/>
                    <a:gd name="connsiteY10" fmla="*/ 613410 h 742950"/>
                    <a:gd name="connsiteX11" fmla="*/ 638175 w 742950"/>
                    <a:gd name="connsiteY11" fmla="*/ 732473 h 742950"/>
                    <a:gd name="connsiteX12" fmla="*/ 685800 w 742950"/>
                    <a:gd name="connsiteY12" fmla="*/ 752475 h 742950"/>
                    <a:gd name="connsiteX13" fmla="*/ 733425 w 742950"/>
                    <a:gd name="connsiteY13" fmla="*/ 732473 h 742950"/>
                    <a:gd name="connsiteX14" fmla="*/ 732473 w 742950"/>
                    <a:gd name="connsiteY14" fmla="*/ 638175 h 742950"/>
                    <a:gd name="connsiteX15" fmla="*/ 284798 w 742950"/>
                    <a:gd name="connsiteY15" fmla="*/ 513398 h 742950"/>
                    <a:gd name="connsiteX16" fmla="*/ 56197 w 742950"/>
                    <a:gd name="connsiteY16" fmla="*/ 284798 h 742950"/>
                    <a:gd name="connsiteX17" fmla="*/ 284798 w 742950"/>
                    <a:gd name="connsiteY17" fmla="*/ 56197 h 742950"/>
                    <a:gd name="connsiteX18" fmla="*/ 513398 w 742950"/>
                    <a:gd name="connsiteY18" fmla="*/ 284798 h 742950"/>
                    <a:gd name="connsiteX19" fmla="*/ 284798 w 742950"/>
                    <a:gd name="connsiteY19" fmla="*/ 513398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2950" h="742950">
                      <a:moveTo>
                        <a:pt x="732473" y="638175"/>
                      </a:moveTo>
                      <a:lnTo>
                        <a:pt x="613410" y="519112"/>
                      </a:lnTo>
                      <a:cubicBezTo>
                        <a:pt x="597218" y="502920"/>
                        <a:pt x="575310" y="497205"/>
                        <a:pt x="554355" y="501015"/>
                      </a:cubicBezTo>
                      <a:lnTo>
                        <a:pt x="512445" y="459105"/>
                      </a:lnTo>
                      <a:cubicBezTo>
                        <a:pt x="549593" y="411480"/>
                        <a:pt x="571500" y="350520"/>
                        <a:pt x="571500" y="285750"/>
                      </a:cubicBezTo>
                      <a:cubicBezTo>
                        <a:pt x="571500" y="128588"/>
                        <a:pt x="442912" y="0"/>
                        <a:pt x="285750" y="0"/>
                      </a:cubicBezTo>
                      <a:cubicBezTo>
                        <a:pt x="128588" y="0"/>
                        <a:pt x="0" y="128588"/>
                        <a:pt x="0" y="285750"/>
                      </a:cubicBezTo>
                      <a:cubicBezTo>
                        <a:pt x="0" y="442912"/>
                        <a:pt x="128588" y="571500"/>
                        <a:pt x="285750" y="571500"/>
                      </a:cubicBezTo>
                      <a:cubicBezTo>
                        <a:pt x="350520" y="571500"/>
                        <a:pt x="410528" y="549593"/>
                        <a:pt x="459105" y="512445"/>
                      </a:cubicBezTo>
                      <a:lnTo>
                        <a:pt x="501015" y="554355"/>
                      </a:lnTo>
                      <a:cubicBezTo>
                        <a:pt x="497205" y="575310"/>
                        <a:pt x="502920" y="597218"/>
                        <a:pt x="519112" y="613410"/>
                      </a:cubicBezTo>
                      <a:lnTo>
                        <a:pt x="638175" y="732473"/>
                      </a:lnTo>
                      <a:cubicBezTo>
                        <a:pt x="651510" y="745808"/>
                        <a:pt x="668655" y="752475"/>
                        <a:pt x="685800" y="752475"/>
                      </a:cubicBezTo>
                      <a:cubicBezTo>
                        <a:pt x="702945" y="752475"/>
                        <a:pt x="720090" y="745808"/>
                        <a:pt x="733425" y="732473"/>
                      </a:cubicBezTo>
                      <a:cubicBezTo>
                        <a:pt x="758190" y="705802"/>
                        <a:pt x="758190" y="663893"/>
                        <a:pt x="732473" y="638175"/>
                      </a:cubicBezTo>
                      <a:close/>
                      <a:moveTo>
                        <a:pt x="284798" y="513398"/>
                      </a:moveTo>
                      <a:cubicBezTo>
                        <a:pt x="159067" y="513398"/>
                        <a:pt x="56197" y="410528"/>
                        <a:pt x="56197" y="284798"/>
                      </a:cubicBezTo>
                      <a:cubicBezTo>
                        <a:pt x="56197" y="159067"/>
                        <a:pt x="159067" y="56197"/>
                        <a:pt x="284798" y="56197"/>
                      </a:cubicBezTo>
                      <a:cubicBezTo>
                        <a:pt x="410528" y="56197"/>
                        <a:pt x="513398" y="159067"/>
                        <a:pt x="513398" y="284798"/>
                      </a:cubicBezTo>
                      <a:cubicBezTo>
                        <a:pt x="513398" y="410528"/>
                        <a:pt x="410528" y="513398"/>
                        <a:pt x="284798" y="513398"/>
                      </a:cubicBezTo>
                      <a:close/>
                    </a:path>
                  </a:pathLst>
                </a:custGeom>
                <a:solidFill>
                  <a:schemeClr val="tx2"/>
                </a:solidFill>
                <a:ln w="9525" cap="flat">
                  <a:noFill/>
                  <a:prstDash val="solid"/>
                  <a:miter/>
                </a:ln>
              </p:spPr>
              <p:txBody>
                <a:bodyPr rtlCol="0" anchor="ctr"/>
                <a:lstStyle/>
                <a:p>
                  <a:endParaRPr lang="en-US" dirty="0"/>
                </a:p>
              </p:txBody>
            </p:sp>
          </p:grpSp>
        </p:grpSp>
      </p:grpSp>
    </p:spTree>
    <p:extLst>
      <p:ext uri="{BB962C8B-B14F-4D97-AF65-F5344CB8AC3E}">
        <p14:creationId xmlns:p14="http://schemas.microsoft.com/office/powerpoint/2010/main" val="2136139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2A33FA8-990E-3342-A2A5-453EB25F5B0B}"/>
              </a:ext>
            </a:extLst>
          </p:cNvPr>
          <p:cNvSpPr>
            <a:spLocks noGrp="1"/>
          </p:cNvSpPr>
          <p:nvPr>
            <p:ph type="title"/>
          </p:nvPr>
        </p:nvSpPr>
        <p:spPr/>
        <p:txBody>
          <a:bodyPr/>
          <a:lstStyle/>
          <a:p>
            <a:r>
              <a:rPr lang="en-US" dirty="0"/>
              <a:t>Half and half – hero image</a:t>
            </a:r>
            <a:br>
              <a:rPr lang="en-US" dirty="0"/>
            </a:br>
            <a:r>
              <a:rPr lang="en-US" dirty="0"/>
              <a:t>with one paragraph and bullets</a:t>
            </a:r>
          </a:p>
        </p:txBody>
      </p:sp>
      <p:sp>
        <p:nvSpPr>
          <p:cNvPr id="8" name="Content Placeholder 7">
            <a:extLst>
              <a:ext uri="{FF2B5EF4-FFF2-40B4-BE49-F238E27FC236}">
                <a16:creationId xmlns:a16="http://schemas.microsoft.com/office/drawing/2014/main" id="{08E5C2A5-8A3F-354C-8C7B-B5FAF1BF30CF}"/>
              </a:ext>
            </a:extLst>
          </p:cNvPr>
          <p:cNvSpPr>
            <a:spLocks noGrp="1"/>
          </p:cNvSpPr>
          <p:nvPr>
            <p:ph idx="13"/>
          </p:nvPr>
        </p:nvSpPr>
        <p:spPr/>
        <p:txBody>
          <a:bodyPr anchor="ctr"/>
          <a:lstStyle/>
          <a:p>
            <a:pPr lvl="3"/>
            <a:r>
              <a:rPr lang="en-US" dirty="0"/>
              <a:t>Lorem ipsum dolor </a:t>
            </a:r>
          </a:p>
          <a:p>
            <a:pPr lvl="4"/>
            <a:r>
              <a:rPr lang="en-US" dirty="0"/>
              <a:t>Sit amet, consectetuer adipiscing elit. Maecenas</a:t>
            </a:r>
            <a:br>
              <a:rPr lang="en-US" dirty="0"/>
            </a:br>
            <a:r>
              <a:rPr lang="en-US" dirty="0"/>
              <a:t>porttitor congue massa. </a:t>
            </a:r>
          </a:p>
          <a:p>
            <a:r>
              <a:rPr lang="en-US" dirty="0"/>
              <a:t>Fusce posuere, magna sed pulvinar ultricies. </a:t>
            </a:r>
          </a:p>
          <a:p>
            <a:r>
              <a:rPr lang="en-US" dirty="0"/>
              <a:t>Sit amet commodo magna eros quis urna.</a:t>
            </a:r>
          </a:p>
          <a:p>
            <a:r>
              <a:rPr lang="en-US" dirty="0">
                <a:solidFill>
                  <a:srgbClr val="000000"/>
                </a:solidFill>
              </a:rPr>
              <a:t>Nunc viverra imperdiet enim. Fusce est</a:t>
            </a:r>
          </a:p>
          <a:p>
            <a:r>
              <a:rPr lang="en-US" dirty="0">
                <a:solidFill>
                  <a:srgbClr val="000000"/>
                </a:solidFill>
              </a:rPr>
              <a:t>Vivamus a </a:t>
            </a:r>
            <a:r>
              <a:rPr lang="en-US" dirty="0" err="1">
                <a:solidFill>
                  <a:srgbClr val="000000"/>
                </a:solidFill>
              </a:rPr>
              <a:t>tellus</a:t>
            </a:r>
            <a:r>
              <a:rPr lang="en-US" dirty="0">
                <a:solidFill>
                  <a:srgbClr val="000000"/>
                </a:solidFill>
              </a:rPr>
              <a:t>.</a:t>
            </a:r>
            <a:endParaRPr lang="en-US" dirty="0"/>
          </a:p>
          <a:p>
            <a:endParaRPr lang="en-US" dirty="0"/>
          </a:p>
        </p:txBody>
      </p:sp>
      <p:pic>
        <p:nvPicPr>
          <p:cNvPr id="11" name="Content Placeholder 10">
            <a:extLst>
              <a:ext uri="{FF2B5EF4-FFF2-40B4-BE49-F238E27FC236}">
                <a16:creationId xmlns:a16="http://schemas.microsoft.com/office/drawing/2014/main" id="{5610D637-31BE-2C48-A506-4A8F826CD6A3}"/>
              </a:ext>
            </a:extLst>
          </p:cNvPr>
          <p:cNvPicPr>
            <a:picLocks noGrp="1" noChangeAspect="1"/>
          </p:cNvPicPr>
          <p:nvPr>
            <p:ph idx="14"/>
          </p:nvPr>
        </p:nvPicPr>
        <p:blipFill rotWithShape="1">
          <a:blip r:embed="rId2" cstate="screen">
            <a:extLst>
              <a:ext uri="{28A0092B-C50C-407E-A947-70E740481C1C}">
                <a14:useLocalDpi xmlns:a14="http://schemas.microsoft.com/office/drawing/2010/main"/>
              </a:ext>
            </a:extLst>
          </a:blip>
          <a:srcRect/>
          <a:stretch/>
        </p:blipFill>
        <p:spPr>
          <a:xfrm>
            <a:off x="4574907" y="0"/>
            <a:ext cx="4561155" cy="5143500"/>
          </a:xfrm>
        </p:spPr>
      </p:pic>
      <p:sp>
        <p:nvSpPr>
          <p:cNvPr id="6" name="Rectangle 5">
            <a:extLst>
              <a:ext uri="{FF2B5EF4-FFF2-40B4-BE49-F238E27FC236}">
                <a16:creationId xmlns:a16="http://schemas.microsoft.com/office/drawing/2014/main" id="{F90A50F3-F751-9343-BDAC-101F187FBFD7}"/>
              </a:ext>
            </a:extLst>
          </p:cNvPr>
          <p:cNvSpPr/>
          <p:nvPr/>
        </p:nvSpPr>
        <p:spPr>
          <a:xfrm rot="10800000">
            <a:off x="4160142" y="3258838"/>
            <a:ext cx="4983857" cy="1887042"/>
          </a:xfrm>
          <a:prstGeom prst="rect">
            <a:avLst/>
          </a:prstGeom>
          <a:gradFill flip="none" rotWithShape="1">
            <a:gsLst>
              <a:gs pos="0">
                <a:schemeClr val="bg2"/>
              </a:gs>
              <a:gs pos="99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9">
            <a:extLst>
              <a:ext uri="{FF2B5EF4-FFF2-40B4-BE49-F238E27FC236}">
                <a16:creationId xmlns:a16="http://schemas.microsoft.com/office/drawing/2014/main" id="{E8D98BE1-2EBC-3047-A454-22CB61AAAA7C}"/>
              </a:ext>
            </a:extLst>
          </p:cNvPr>
          <p:cNvSpPr txBox="1">
            <a:spLocks/>
          </p:cNvSpPr>
          <p:nvPr/>
        </p:nvSpPr>
        <p:spPr>
          <a:xfrm>
            <a:off x="-958082" y="4654403"/>
            <a:ext cx="5409134" cy="443846"/>
          </a:xfrm>
          <a:prstGeom prst="rect">
            <a:avLst/>
          </a:prstGeom>
        </p:spPr>
        <p:txBody>
          <a:bodyPr vert="horz" lIns="0" tIns="0" rIns="0" bIns="0" rtlCol="0" anchor="ctr">
            <a:normAutofit/>
          </a:bodyPr>
          <a:lstStyle>
            <a:lvl1pPr marL="211195" indent="-211195" algn="l" defTabSz="914377" rtl="0" eaLnBrk="1" latinLnBrk="0" hangingPunct="1">
              <a:lnSpc>
                <a:spcPct val="100000"/>
              </a:lnSpc>
              <a:spcBef>
                <a:spcPts val="400"/>
              </a:spcBef>
              <a:spcAft>
                <a:spcPts val="267"/>
              </a:spcAft>
              <a:buClr>
                <a:schemeClr val="accent1"/>
              </a:buClr>
              <a:buFont typeface="Arial" panose="020B0604020202020204" pitchFamily="34" charset="0"/>
              <a:buChar char="•"/>
              <a:defRPr sz="1200" kern="1200">
                <a:solidFill>
                  <a:schemeClr val="tx1"/>
                </a:solidFill>
                <a:latin typeface="+mn-lt"/>
                <a:ea typeface="+mn-ea"/>
                <a:cs typeface="+mn-cs"/>
              </a:defRPr>
            </a:lvl1pPr>
            <a:lvl2pPr marL="455989" indent="-211195" algn="l" defTabSz="914377" rtl="0" eaLnBrk="1" latinLnBrk="0" hangingPunct="1">
              <a:lnSpc>
                <a:spcPct val="100000"/>
              </a:lnSpc>
              <a:spcBef>
                <a:spcPts val="0"/>
              </a:spcBef>
              <a:spcAft>
                <a:spcPts val="400"/>
              </a:spcAft>
              <a:buSzPct val="100000"/>
              <a:buFont typeface="Lucida Grande"/>
              <a:buChar char="-"/>
              <a:defRPr sz="1200" kern="1200">
                <a:solidFill>
                  <a:schemeClr val="tx1"/>
                </a:solidFill>
                <a:latin typeface="+mn-lt"/>
                <a:ea typeface="+mn-ea"/>
                <a:cs typeface="+mn-cs"/>
              </a:defRPr>
            </a:lvl2pPr>
            <a:lvl3pPr marL="671983" indent="-211195" algn="l" defTabSz="914377" rtl="0" eaLnBrk="1" latinLnBrk="0" hangingPunct="1">
              <a:lnSpc>
                <a:spcPct val="100000"/>
              </a:lnSpc>
              <a:spcBef>
                <a:spcPts val="0"/>
              </a:spcBef>
              <a:spcAft>
                <a:spcPts val="400"/>
              </a:spcAft>
              <a:buFont typeface="Arial Unicode MS" panose="020B0604020202020204" pitchFamily="34" charset="-128"/>
              <a:buChar char="▸"/>
              <a:defRPr sz="1200" kern="1200">
                <a:solidFill>
                  <a:schemeClr val="tx1"/>
                </a:solidFill>
                <a:latin typeface="+mn-lt"/>
                <a:ea typeface="+mn-ea"/>
                <a:cs typeface="+mn-cs"/>
              </a:defRPr>
            </a:lvl3pPr>
            <a:lvl4pPr marL="0" indent="0" algn="l" defTabSz="914377" rtl="0" eaLnBrk="1" latinLnBrk="0" hangingPunct="1">
              <a:lnSpc>
                <a:spcPct val="100000"/>
              </a:lnSpc>
              <a:spcBef>
                <a:spcPts val="800"/>
              </a:spcBef>
              <a:buFontTx/>
              <a:buNone/>
              <a:tabLst/>
              <a:defRPr sz="1200" b="1" kern="1200">
                <a:solidFill>
                  <a:schemeClr val="accent1"/>
                </a:solidFill>
                <a:latin typeface="+mn-lt"/>
                <a:ea typeface="+mn-ea"/>
                <a:cs typeface="+mn-cs"/>
              </a:defRPr>
            </a:lvl4pPr>
            <a:lvl5pPr marL="0" indent="0" algn="l" defTabSz="914377" rtl="0" eaLnBrk="1" latinLnBrk="0" hangingPunct="1">
              <a:lnSpc>
                <a:spcPct val="120000"/>
              </a:lnSpc>
              <a:spcBef>
                <a:spcPts val="0"/>
              </a:spcBef>
              <a:spcAft>
                <a:spcPts val="533"/>
              </a:spcAft>
              <a:buFontTx/>
              <a:buNone/>
              <a:tabLst/>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en-US" sz="800" b="0" dirty="0">
                <a:solidFill>
                  <a:schemeClr val="bg1">
                    <a:lumMod val="50000"/>
                  </a:schemeClr>
                </a:solidFill>
              </a:rPr>
              <a:t>This slide is created using a modified 2 Column, 12pt Slide Master, the placeholder on the right</a:t>
            </a:r>
            <a:br>
              <a:rPr lang="en-US" sz="800" b="0" dirty="0">
                <a:solidFill>
                  <a:schemeClr val="bg1">
                    <a:lumMod val="50000"/>
                  </a:schemeClr>
                </a:solidFill>
              </a:rPr>
            </a:br>
            <a:r>
              <a:rPr lang="en-US" sz="800" b="0" dirty="0">
                <a:solidFill>
                  <a:schemeClr val="bg1">
                    <a:lumMod val="50000"/>
                  </a:schemeClr>
                </a:solidFill>
              </a:rPr>
              <a:t>has been modified and stretched vertically to allow the female model to crop full height.</a:t>
            </a:r>
          </a:p>
        </p:txBody>
      </p:sp>
    </p:spTree>
    <p:extLst>
      <p:ext uri="{BB962C8B-B14F-4D97-AF65-F5344CB8AC3E}">
        <p14:creationId xmlns:p14="http://schemas.microsoft.com/office/powerpoint/2010/main" val="666097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E67C2E5-90C0-6048-A9B7-6E00A3C0F1DF}"/>
              </a:ext>
            </a:extLst>
          </p:cNvPr>
          <p:cNvSpPr>
            <a:spLocks noGrp="1"/>
          </p:cNvSpPr>
          <p:nvPr>
            <p:ph type="title"/>
          </p:nvPr>
        </p:nvSpPr>
        <p:spPr/>
        <p:txBody>
          <a:bodyPr/>
          <a:lstStyle/>
          <a:p>
            <a:r>
              <a:rPr lang="en-US" dirty="0"/>
              <a:t>You can use the layout Placeholders as</a:t>
            </a:r>
            <a:br>
              <a:rPr lang="en-US" dirty="0"/>
            </a:br>
            <a:r>
              <a:rPr lang="en-US" dirty="0"/>
              <a:t>frames for images for consistent alignment</a:t>
            </a:r>
          </a:p>
        </p:txBody>
      </p:sp>
      <p:sp>
        <p:nvSpPr>
          <p:cNvPr id="8" name="Content Placeholder 7">
            <a:extLst>
              <a:ext uri="{FF2B5EF4-FFF2-40B4-BE49-F238E27FC236}">
                <a16:creationId xmlns:a16="http://schemas.microsoft.com/office/drawing/2014/main" id="{960E5FBD-8F7A-194F-ACEC-AF31C46DC2ED}"/>
              </a:ext>
            </a:extLst>
          </p:cNvPr>
          <p:cNvSpPr>
            <a:spLocks noGrp="1"/>
          </p:cNvSpPr>
          <p:nvPr>
            <p:ph idx="1"/>
          </p:nvPr>
        </p:nvSpPr>
        <p:spPr/>
        <p:txBody>
          <a:bodyPr anchor="b"/>
          <a:lstStyle/>
          <a:p>
            <a:pPr lvl="3"/>
            <a:r>
              <a:rPr lang="en-US" dirty="0">
                <a:solidFill>
                  <a:srgbClr val="F16628"/>
                </a:solidFill>
              </a:rPr>
              <a:t>Lorem ipsum dolor </a:t>
            </a:r>
          </a:p>
          <a:p>
            <a:pPr lvl="4"/>
            <a:r>
              <a:rPr lang="en-US" dirty="0">
                <a:solidFill>
                  <a:srgbClr val="000000"/>
                </a:solidFill>
              </a:rPr>
              <a:t>Sit amet, consectetuer adipiscing elit. Maecenas porttitor congue massa. Fusce posuere, magna sed pulvinar ultricies, purus lectus malesuada libero, sit amet commodo magna eros quis urna.</a:t>
            </a:r>
          </a:p>
          <a:p>
            <a:pPr lvl="4"/>
            <a:r>
              <a:rPr lang="en-US" b="1" dirty="0">
                <a:solidFill>
                  <a:srgbClr val="000000"/>
                </a:solidFill>
              </a:rPr>
              <a:t>Nunc viverra imperdiet enim. Fusce est. Vivamus a tellus.</a:t>
            </a:r>
          </a:p>
        </p:txBody>
      </p:sp>
      <p:pic>
        <p:nvPicPr>
          <p:cNvPr id="17" name="Content Placeholder 12">
            <a:extLst>
              <a:ext uri="{FF2B5EF4-FFF2-40B4-BE49-F238E27FC236}">
                <a16:creationId xmlns:a16="http://schemas.microsoft.com/office/drawing/2014/main" id="{11B7F0F9-A4A1-6E46-8C7E-28DABB5693BF}"/>
              </a:ext>
            </a:extLst>
          </p:cNvPr>
          <p:cNvPicPr>
            <a:picLocks noGrp="1" noChangeAspect="1"/>
          </p:cNvPicPr>
          <p:nvPr>
            <p:ph idx="13"/>
          </p:nvPr>
        </p:nvPicPr>
        <p:blipFill rotWithShape="1">
          <a:blip r:embed="rId2" cstate="screen">
            <a:extLst>
              <a:ext uri="{28A0092B-C50C-407E-A947-70E740481C1C}">
                <a14:useLocalDpi xmlns:a14="http://schemas.microsoft.com/office/drawing/2010/main"/>
              </a:ext>
            </a:extLst>
          </a:blip>
          <a:srcRect l="-1142" r="4008" b="1272"/>
          <a:stretch/>
        </p:blipFill>
        <p:spPr>
          <a:xfrm flipH="1">
            <a:off x="3289237" y="1268016"/>
            <a:ext cx="2563362" cy="3386387"/>
          </a:xfrm>
        </p:spPr>
      </p:pic>
      <p:pic>
        <p:nvPicPr>
          <p:cNvPr id="21" name="Content Placeholder 10">
            <a:extLst>
              <a:ext uri="{FF2B5EF4-FFF2-40B4-BE49-F238E27FC236}">
                <a16:creationId xmlns:a16="http://schemas.microsoft.com/office/drawing/2014/main" id="{AEBB5FAE-D00C-CA43-8917-23197484F148}"/>
              </a:ext>
            </a:extLst>
          </p:cNvPr>
          <p:cNvPicPr>
            <a:picLocks noGrp="1" noChangeAspect="1"/>
          </p:cNvPicPr>
          <p:nvPr>
            <p:ph idx="14"/>
          </p:nvPr>
        </p:nvPicPr>
        <p:blipFill rotWithShape="1">
          <a:blip r:embed="rId3" cstate="screen">
            <a:extLst>
              <a:ext uri="{28A0092B-C50C-407E-A947-70E740481C1C}">
                <a14:useLocalDpi xmlns:a14="http://schemas.microsoft.com/office/drawing/2010/main"/>
              </a:ext>
            </a:extLst>
          </a:blip>
          <a:srcRect l="1376" r="2146" b="780"/>
          <a:stretch/>
        </p:blipFill>
        <p:spPr>
          <a:xfrm>
            <a:off x="6147250" y="1257493"/>
            <a:ext cx="2563362" cy="3396910"/>
          </a:xfrm>
        </p:spPr>
      </p:pic>
      <p:sp>
        <p:nvSpPr>
          <p:cNvPr id="6" name="Content Placeholder 9">
            <a:extLst>
              <a:ext uri="{FF2B5EF4-FFF2-40B4-BE49-F238E27FC236}">
                <a16:creationId xmlns:a16="http://schemas.microsoft.com/office/drawing/2014/main" id="{880A4951-BE06-3248-83A0-C2ABC41D8EAE}"/>
              </a:ext>
            </a:extLst>
          </p:cNvPr>
          <p:cNvSpPr txBox="1">
            <a:spLocks/>
          </p:cNvSpPr>
          <p:nvPr/>
        </p:nvSpPr>
        <p:spPr>
          <a:xfrm>
            <a:off x="3295650" y="4654403"/>
            <a:ext cx="5409134" cy="443846"/>
          </a:xfrm>
          <a:prstGeom prst="rect">
            <a:avLst/>
          </a:prstGeom>
        </p:spPr>
        <p:txBody>
          <a:bodyPr vert="horz" lIns="0" tIns="0" rIns="0" bIns="0" rtlCol="0" anchor="ctr">
            <a:normAutofit/>
          </a:bodyPr>
          <a:lstStyle>
            <a:lvl1pPr marL="211195" indent="-211195" algn="l" defTabSz="914377" rtl="0" eaLnBrk="1" latinLnBrk="0" hangingPunct="1">
              <a:lnSpc>
                <a:spcPct val="100000"/>
              </a:lnSpc>
              <a:spcBef>
                <a:spcPts val="400"/>
              </a:spcBef>
              <a:spcAft>
                <a:spcPts val="267"/>
              </a:spcAft>
              <a:buClr>
                <a:schemeClr val="accent1"/>
              </a:buClr>
              <a:buFont typeface="Arial" panose="020B0604020202020204" pitchFamily="34" charset="0"/>
              <a:buChar char="•"/>
              <a:defRPr sz="1200" kern="1200">
                <a:solidFill>
                  <a:schemeClr val="tx1"/>
                </a:solidFill>
                <a:latin typeface="+mn-lt"/>
                <a:ea typeface="+mn-ea"/>
                <a:cs typeface="+mn-cs"/>
              </a:defRPr>
            </a:lvl1pPr>
            <a:lvl2pPr marL="455989" indent="-211195" algn="l" defTabSz="914377" rtl="0" eaLnBrk="1" latinLnBrk="0" hangingPunct="1">
              <a:lnSpc>
                <a:spcPct val="100000"/>
              </a:lnSpc>
              <a:spcBef>
                <a:spcPts val="0"/>
              </a:spcBef>
              <a:spcAft>
                <a:spcPts val="400"/>
              </a:spcAft>
              <a:buSzPct val="100000"/>
              <a:buFont typeface="Lucida Grande"/>
              <a:buChar char="-"/>
              <a:defRPr sz="1200" kern="1200">
                <a:solidFill>
                  <a:schemeClr val="tx1"/>
                </a:solidFill>
                <a:latin typeface="+mn-lt"/>
                <a:ea typeface="+mn-ea"/>
                <a:cs typeface="+mn-cs"/>
              </a:defRPr>
            </a:lvl2pPr>
            <a:lvl3pPr marL="671983" indent="-211195" algn="l" defTabSz="914377" rtl="0" eaLnBrk="1" latinLnBrk="0" hangingPunct="1">
              <a:lnSpc>
                <a:spcPct val="100000"/>
              </a:lnSpc>
              <a:spcBef>
                <a:spcPts val="0"/>
              </a:spcBef>
              <a:spcAft>
                <a:spcPts val="400"/>
              </a:spcAft>
              <a:buFont typeface="Arial Unicode MS" panose="020B0604020202020204" pitchFamily="34" charset="-128"/>
              <a:buChar char="▸"/>
              <a:defRPr sz="1200" kern="1200">
                <a:solidFill>
                  <a:schemeClr val="tx1"/>
                </a:solidFill>
                <a:latin typeface="+mn-lt"/>
                <a:ea typeface="+mn-ea"/>
                <a:cs typeface="+mn-cs"/>
              </a:defRPr>
            </a:lvl3pPr>
            <a:lvl4pPr marL="0" indent="0" algn="l" defTabSz="914377" rtl="0" eaLnBrk="1" latinLnBrk="0" hangingPunct="1">
              <a:lnSpc>
                <a:spcPct val="100000"/>
              </a:lnSpc>
              <a:spcBef>
                <a:spcPts val="800"/>
              </a:spcBef>
              <a:buFontTx/>
              <a:buNone/>
              <a:tabLst/>
              <a:defRPr sz="1200" b="1" kern="1200">
                <a:solidFill>
                  <a:schemeClr val="accent1"/>
                </a:solidFill>
                <a:latin typeface="+mn-lt"/>
                <a:ea typeface="+mn-ea"/>
                <a:cs typeface="+mn-cs"/>
              </a:defRPr>
            </a:lvl4pPr>
            <a:lvl5pPr marL="0" indent="0" algn="l" defTabSz="914377" rtl="0" eaLnBrk="1" latinLnBrk="0" hangingPunct="1">
              <a:lnSpc>
                <a:spcPct val="120000"/>
              </a:lnSpc>
              <a:spcBef>
                <a:spcPts val="0"/>
              </a:spcBef>
              <a:spcAft>
                <a:spcPts val="533"/>
              </a:spcAft>
              <a:buFontTx/>
              <a:buNone/>
              <a:tabLst/>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en-US" sz="800" b="0" dirty="0">
                <a:solidFill>
                  <a:schemeClr val="bg1">
                    <a:lumMod val="50000"/>
                  </a:schemeClr>
                </a:solidFill>
              </a:rPr>
              <a:t>This slide is created using a modified 3 Column, 9pt Slide Master</a:t>
            </a:r>
          </a:p>
        </p:txBody>
      </p:sp>
      <p:grpSp>
        <p:nvGrpSpPr>
          <p:cNvPr id="9" name="Group 8">
            <a:extLst>
              <a:ext uri="{FF2B5EF4-FFF2-40B4-BE49-F238E27FC236}">
                <a16:creationId xmlns:a16="http://schemas.microsoft.com/office/drawing/2014/main" id="{43AF3592-3D83-8746-A83B-87E653BDCF0E}"/>
              </a:ext>
            </a:extLst>
          </p:cNvPr>
          <p:cNvGrpSpPr/>
          <p:nvPr/>
        </p:nvGrpSpPr>
        <p:grpSpPr>
          <a:xfrm>
            <a:off x="7134539" y="273844"/>
            <a:ext cx="1577661" cy="294913"/>
            <a:chOff x="6001382" y="4098957"/>
            <a:chExt cx="1577661" cy="294913"/>
          </a:xfrm>
        </p:grpSpPr>
        <p:sp>
          <p:nvSpPr>
            <p:cNvPr id="10" name="TextBox 9">
              <a:extLst>
                <a:ext uri="{FF2B5EF4-FFF2-40B4-BE49-F238E27FC236}">
                  <a16:creationId xmlns:a16="http://schemas.microsoft.com/office/drawing/2014/main" id="{043DF67E-8B9C-6A41-95F9-9C835695ADDC}"/>
                </a:ext>
              </a:extLst>
            </p:cNvPr>
            <p:cNvSpPr txBox="1"/>
            <p:nvPr/>
          </p:nvSpPr>
          <p:spPr>
            <a:xfrm>
              <a:off x="6535734" y="4173355"/>
              <a:ext cx="700513" cy="153888"/>
            </a:xfrm>
            <a:prstGeom prst="rect">
              <a:avLst/>
            </a:prstGeom>
            <a:noFill/>
          </p:spPr>
          <p:txBody>
            <a:bodyPr wrap="none" lIns="0" tIns="0" rIns="0" bIns="0" rtlCol="0">
              <a:spAutoFit/>
            </a:bodyPr>
            <a:lstStyle/>
            <a:p>
              <a:r>
                <a:rPr lang="en-US" sz="1000" dirty="0">
                  <a:solidFill>
                    <a:schemeClr val="tx2"/>
                  </a:solidFill>
                </a:rPr>
                <a:t>Slide Layout</a:t>
              </a:r>
            </a:p>
          </p:txBody>
        </p:sp>
        <p:grpSp>
          <p:nvGrpSpPr>
            <p:cNvPr id="11" name="Group 10">
              <a:extLst>
                <a:ext uri="{FF2B5EF4-FFF2-40B4-BE49-F238E27FC236}">
                  <a16:creationId xmlns:a16="http://schemas.microsoft.com/office/drawing/2014/main" id="{9E4FF0FA-1562-3B41-A5AF-4773714BA891}"/>
                </a:ext>
              </a:extLst>
            </p:cNvPr>
            <p:cNvGrpSpPr/>
            <p:nvPr/>
          </p:nvGrpSpPr>
          <p:grpSpPr>
            <a:xfrm>
              <a:off x="6001382" y="4098957"/>
              <a:ext cx="1577661" cy="294913"/>
              <a:chOff x="1164507" y="1798947"/>
              <a:chExt cx="2696189" cy="504000"/>
            </a:xfrm>
          </p:grpSpPr>
          <p:grpSp>
            <p:nvGrpSpPr>
              <p:cNvPr id="12" name="Group 11">
                <a:extLst>
                  <a:ext uri="{FF2B5EF4-FFF2-40B4-BE49-F238E27FC236}">
                    <a16:creationId xmlns:a16="http://schemas.microsoft.com/office/drawing/2014/main" id="{36CC5558-E8C0-034B-AB73-0C6E573F9E7B}"/>
                  </a:ext>
                </a:extLst>
              </p:cNvPr>
              <p:cNvGrpSpPr/>
              <p:nvPr/>
            </p:nvGrpSpPr>
            <p:grpSpPr>
              <a:xfrm>
                <a:off x="1237731" y="1870585"/>
                <a:ext cx="360000" cy="360000"/>
                <a:chOff x="1038948" y="2891219"/>
                <a:chExt cx="360000" cy="360000"/>
              </a:xfrm>
            </p:grpSpPr>
            <p:sp>
              <p:nvSpPr>
                <p:cNvPr id="16" name="[T2O] Rounded Rectangle 10">
                  <a:extLst>
                    <a:ext uri="{FF2B5EF4-FFF2-40B4-BE49-F238E27FC236}">
                      <a16:creationId xmlns:a16="http://schemas.microsoft.com/office/drawing/2014/main" id="{87AD19AE-AB9B-174A-8B77-B73EE53C65D9}"/>
                    </a:ext>
                  </a:extLst>
                </p:cNvPr>
                <p:cNvSpPr/>
                <p:nvPr/>
              </p:nvSpPr>
              <p:spPr>
                <a:xfrm>
                  <a:off x="1038948" y="2891219"/>
                  <a:ext cx="360000" cy="360000"/>
                </a:xfrm>
                <a:custGeom>
                  <a:avLst/>
                  <a:gdLst>
                    <a:gd name="connsiteX0" fmla="*/ 35320 w 360000"/>
                    <a:gd name="connsiteY0" fmla="*/ 0 h 360000"/>
                    <a:gd name="connsiteX1" fmla="*/ 324680 w 360000"/>
                    <a:gd name="connsiteY1" fmla="*/ 0 h 360000"/>
                    <a:gd name="connsiteX2" fmla="*/ 360000 w 360000"/>
                    <a:gd name="connsiteY2" fmla="*/ 35320 h 360000"/>
                    <a:gd name="connsiteX3" fmla="*/ 360000 w 360000"/>
                    <a:gd name="connsiteY3" fmla="*/ 324680 h 360000"/>
                    <a:gd name="connsiteX4" fmla="*/ 324680 w 360000"/>
                    <a:gd name="connsiteY4" fmla="*/ 360000 h 360000"/>
                    <a:gd name="connsiteX5" fmla="*/ 35320 w 360000"/>
                    <a:gd name="connsiteY5" fmla="*/ 360000 h 360000"/>
                    <a:gd name="connsiteX6" fmla="*/ 0 w 360000"/>
                    <a:gd name="connsiteY6" fmla="*/ 324680 h 360000"/>
                    <a:gd name="connsiteX7" fmla="*/ 0 w 360000"/>
                    <a:gd name="connsiteY7" fmla="*/ 35320 h 360000"/>
                    <a:gd name="connsiteX8" fmla="*/ 35320 w 360000"/>
                    <a:gd name="connsiteY8" fmla="*/ 0 h 3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000" h="360000">
                      <a:moveTo>
                        <a:pt x="35320" y="0"/>
                      </a:moveTo>
                      <a:lnTo>
                        <a:pt x="324680" y="0"/>
                      </a:lnTo>
                      <a:cubicBezTo>
                        <a:pt x="344187" y="0"/>
                        <a:pt x="360000" y="15813"/>
                        <a:pt x="360000" y="35320"/>
                      </a:cubicBezTo>
                      <a:lnTo>
                        <a:pt x="360000" y="324680"/>
                      </a:lnTo>
                      <a:cubicBezTo>
                        <a:pt x="360000" y="344187"/>
                        <a:pt x="344187" y="360000"/>
                        <a:pt x="324680" y="360000"/>
                      </a:cubicBezTo>
                      <a:lnTo>
                        <a:pt x="35320" y="360000"/>
                      </a:lnTo>
                      <a:cubicBezTo>
                        <a:pt x="15813" y="360000"/>
                        <a:pt x="0" y="344187"/>
                        <a:pt x="0" y="324680"/>
                      </a:cubicBezTo>
                      <a:lnTo>
                        <a:pt x="0" y="35320"/>
                      </a:lnTo>
                      <a:cubicBezTo>
                        <a:pt x="0" y="15813"/>
                        <a:pt x="15813" y="0"/>
                        <a:pt x="35320" y="0"/>
                      </a:cubicBezTo>
                      <a:close/>
                    </a:path>
                  </a:pathLst>
                </a:cu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2O] TextBox 21">
                  <a:extLst>
                    <a:ext uri="{FF2B5EF4-FFF2-40B4-BE49-F238E27FC236}">
                      <a16:creationId xmlns:a16="http://schemas.microsoft.com/office/drawing/2014/main" id="{392A9AF0-0860-C04A-B589-39CD26EE7CFD}"/>
                    </a:ext>
                  </a:extLst>
                </p:cNvPr>
                <p:cNvSpPr/>
                <p:nvPr/>
              </p:nvSpPr>
              <p:spPr>
                <a:xfrm>
                  <a:off x="1131335" y="3002758"/>
                  <a:ext cx="175226" cy="136922"/>
                </a:xfrm>
                <a:custGeom>
                  <a:avLst/>
                  <a:gdLst/>
                  <a:ahLst/>
                  <a:cxnLst/>
                  <a:rect l="l" t="t" r="r" b="b"/>
                  <a:pathLst>
                    <a:path w="175226" h="136922">
                      <a:moveTo>
                        <a:pt x="0" y="558"/>
                      </a:moveTo>
                      <a:lnTo>
                        <a:pt x="93482" y="558"/>
                      </a:lnTo>
                      <a:lnTo>
                        <a:pt x="93482" y="23627"/>
                      </a:lnTo>
                      <a:lnTo>
                        <a:pt x="27533" y="23627"/>
                      </a:lnTo>
                      <a:lnTo>
                        <a:pt x="27533" y="55904"/>
                      </a:lnTo>
                      <a:lnTo>
                        <a:pt x="84460" y="55904"/>
                      </a:lnTo>
                      <a:lnTo>
                        <a:pt x="84460" y="78972"/>
                      </a:lnTo>
                      <a:lnTo>
                        <a:pt x="27533" y="78972"/>
                      </a:lnTo>
                      <a:lnTo>
                        <a:pt x="27533" y="136922"/>
                      </a:lnTo>
                      <a:lnTo>
                        <a:pt x="0" y="136922"/>
                      </a:lnTo>
                      <a:close/>
                      <a:moveTo>
                        <a:pt x="154018" y="0"/>
                      </a:moveTo>
                      <a:lnTo>
                        <a:pt x="175226" y="0"/>
                      </a:lnTo>
                      <a:lnTo>
                        <a:pt x="175226" y="136922"/>
                      </a:lnTo>
                      <a:lnTo>
                        <a:pt x="149088" y="136922"/>
                      </a:lnTo>
                      <a:lnTo>
                        <a:pt x="149088" y="38417"/>
                      </a:lnTo>
                      <a:cubicBezTo>
                        <a:pt x="139538" y="47346"/>
                        <a:pt x="128283" y="53950"/>
                        <a:pt x="115323" y="58229"/>
                      </a:cubicBezTo>
                      <a:lnTo>
                        <a:pt x="115323" y="34510"/>
                      </a:lnTo>
                      <a:cubicBezTo>
                        <a:pt x="122144" y="32277"/>
                        <a:pt x="129555" y="28045"/>
                        <a:pt x="137554" y="21813"/>
                      </a:cubicBezTo>
                      <a:cubicBezTo>
                        <a:pt x="145554" y="15581"/>
                        <a:pt x="151042" y="8310"/>
                        <a:pt x="154018" y="0"/>
                      </a:cubicBez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A5EC6DDA-97FD-0847-9D00-8FCC3D953087}"/>
                  </a:ext>
                </a:extLst>
              </p:cNvPr>
              <p:cNvGrpSpPr/>
              <p:nvPr/>
            </p:nvGrpSpPr>
            <p:grpSpPr>
              <a:xfrm>
                <a:off x="1164507" y="1798947"/>
                <a:ext cx="2696189" cy="504000"/>
                <a:chOff x="1164507" y="1798947"/>
                <a:chExt cx="2696189" cy="504000"/>
              </a:xfrm>
            </p:grpSpPr>
            <p:sp>
              <p:nvSpPr>
                <p:cNvPr id="14" name="Rounded Rectangle 13">
                  <a:extLst>
                    <a:ext uri="{FF2B5EF4-FFF2-40B4-BE49-F238E27FC236}">
                      <a16:creationId xmlns:a16="http://schemas.microsoft.com/office/drawing/2014/main" id="{2956D441-8BF3-D94A-9534-F8EE5AE6801B}"/>
                    </a:ext>
                  </a:extLst>
                </p:cNvPr>
                <p:cNvSpPr/>
                <p:nvPr/>
              </p:nvSpPr>
              <p:spPr>
                <a:xfrm>
                  <a:off x="1164507" y="1798947"/>
                  <a:ext cx="2696189" cy="504000"/>
                </a:xfrm>
                <a:prstGeom prst="roundRect">
                  <a:avLst>
                    <a:gd name="adj" fmla="val 9811"/>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Graphic 7">
                  <a:extLst>
                    <a:ext uri="{FF2B5EF4-FFF2-40B4-BE49-F238E27FC236}">
                      <a16:creationId xmlns:a16="http://schemas.microsoft.com/office/drawing/2014/main" id="{23001C7A-4DEE-3846-9CCF-CA48E02DD418}"/>
                    </a:ext>
                  </a:extLst>
                </p:cNvPr>
                <p:cNvSpPr/>
                <p:nvPr/>
              </p:nvSpPr>
              <p:spPr>
                <a:xfrm>
                  <a:off x="1685085" y="1895128"/>
                  <a:ext cx="293955" cy="293955"/>
                </a:xfrm>
                <a:custGeom>
                  <a:avLst/>
                  <a:gdLst>
                    <a:gd name="connsiteX0" fmla="*/ 732473 w 742950"/>
                    <a:gd name="connsiteY0" fmla="*/ 638175 h 742950"/>
                    <a:gd name="connsiteX1" fmla="*/ 613410 w 742950"/>
                    <a:gd name="connsiteY1" fmla="*/ 519112 h 742950"/>
                    <a:gd name="connsiteX2" fmla="*/ 554355 w 742950"/>
                    <a:gd name="connsiteY2" fmla="*/ 501015 h 742950"/>
                    <a:gd name="connsiteX3" fmla="*/ 512445 w 742950"/>
                    <a:gd name="connsiteY3" fmla="*/ 459105 h 742950"/>
                    <a:gd name="connsiteX4" fmla="*/ 571500 w 742950"/>
                    <a:gd name="connsiteY4" fmla="*/ 285750 h 742950"/>
                    <a:gd name="connsiteX5" fmla="*/ 285750 w 742950"/>
                    <a:gd name="connsiteY5" fmla="*/ 0 h 742950"/>
                    <a:gd name="connsiteX6" fmla="*/ 0 w 742950"/>
                    <a:gd name="connsiteY6" fmla="*/ 285750 h 742950"/>
                    <a:gd name="connsiteX7" fmla="*/ 285750 w 742950"/>
                    <a:gd name="connsiteY7" fmla="*/ 571500 h 742950"/>
                    <a:gd name="connsiteX8" fmla="*/ 459105 w 742950"/>
                    <a:gd name="connsiteY8" fmla="*/ 512445 h 742950"/>
                    <a:gd name="connsiteX9" fmla="*/ 501015 w 742950"/>
                    <a:gd name="connsiteY9" fmla="*/ 554355 h 742950"/>
                    <a:gd name="connsiteX10" fmla="*/ 519112 w 742950"/>
                    <a:gd name="connsiteY10" fmla="*/ 613410 h 742950"/>
                    <a:gd name="connsiteX11" fmla="*/ 638175 w 742950"/>
                    <a:gd name="connsiteY11" fmla="*/ 732473 h 742950"/>
                    <a:gd name="connsiteX12" fmla="*/ 685800 w 742950"/>
                    <a:gd name="connsiteY12" fmla="*/ 752475 h 742950"/>
                    <a:gd name="connsiteX13" fmla="*/ 733425 w 742950"/>
                    <a:gd name="connsiteY13" fmla="*/ 732473 h 742950"/>
                    <a:gd name="connsiteX14" fmla="*/ 732473 w 742950"/>
                    <a:gd name="connsiteY14" fmla="*/ 638175 h 742950"/>
                    <a:gd name="connsiteX15" fmla="*/ 284798 w 742950"/>
                    <a:gd name="connsiteY15" fmla="*/ 513398 h 742950"/>
                    <a:gd name="connsiteX16" fmla="*/ 56197 w 742950"/>
                    <a:gd name="connsiteY16" fmla="*/ 284798 h 742950"/>
                    <a:gd name="connsiteX17" fmla="*/ 284798 w 742950"/>
                    <a:gd name="connsiteY17" fmla="*/ 56197 h 742950"/>
                    <a:gd name="connsiteX18" fmla="*/ 513398 w 742950"/>
                    <a:gd name="connsiteY18" fmla="*/ 284798 h 742950"/>
                    <a:gd name="connsiteX19" fmla="*/ 284798 w 742950"/>
                    <a:gd name="connsiteY19" fmla="*/ 513398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2950" h="742950">
                      <a:moveTo>
                        <a:pt x="732473" y="638175"/>
                      </a:moveTo>
                      <a:lnTo>
                        <a:pt x="613410" y="519112"/>
                      </a:lnTo>
                      <a:cubicBezTo>
                        <a:pt x="597218" y="502920"/>
                        <a:pt x="575310" y="497205"/>
                        <a:pt x="554355" y="501015"/>
                      </a:cubicBezTo>
                      <a:lnTo>
                        <a:pt x="512445" y="459105"/>
                      </a:lnTo>
                      <a:cubicBezTo>
                        <a:pt x="549593" y="411480"/>
                        <a:pt x="571500" y="350520"/>
                        <a:pt x="571500" y="285750"/>
                      </a:cubicBezTo>
                      <a:cubicBezTo>
                        <a:pt x="571500" y="128588"/>
                        <a:pt x="442912" y="0"/>
                        <a:pt x="285750" y="0"/>
                      </a:cubicBezTo>
                      <a:cubicBezTo>
                        <a:pt x="128588" y="0"/>
                        <a:pt x="0" y="128588"/>
                        <a:pt x="0" y="285750"/>
                      </a:cubicBezTo>
                      <a:cubicBezTo>
                        <a:pt x="0" y="442912"/>
                        <a:pt x="128588" y="571500"/>
                        <a:pt x="285750" y="571500"/>
                      </a:cubicBezTo>
                      <a:cubicBezTo>
                        <a:pt x="350520" y="571500"/>
                        <a:pt x="410528" y="549593"/>
                        <a:pt x="459105" y="512445"/>
                      </a:cubicBezTo>
                      <a:lnTo>
                        <a:pt x="501015" y="554355"/>
                      </a:lnTo>
                      <a:cubicBezTo>
                        <a:pt x="497205" y="575310"/>
                        <a:pt x="502920" y="597218"/>
                        <a:pt x="519112" y="613410"/>
                      </a:cubicBezTo>
                      <a:lnTo>
                        <a:pt x="638175" y="732473"/>
                      </a:lnTo>
                      <a:cubicBezTo>
                        <a:pt x="651510" y="745808"/>
                        <a:pt x="668655" y="752475"/>
                        <a:pt x="685800" y="752475"/>
                      </a:cubicBezTo>
                      <a:cubicBezTo>
                        <a:pt x="702945" y="752475"/>
                        <a:pt x="720090" y="745808"/>
                        <a:pt x="733425" y="732473"/>
                      </a:cubicBezTo>
                      <a:cubicBezTo>
                        <a:pt x="758190" y="705802"/>
                        <a:pt x="758190" y="663893"/>
                        <a:pt x="732473" y="638175"/>
                      </a:cubicBezTo>
                      <a:close/>
                      <a:moveTo>
                        <a:pt x="284798" y="513398"/>
                      </a:moveTo>
                      <a:cubicBezTo>
                        <a:pt x="159067" y="513398"/>
                        <a:pt x="56197" y="410528"/>
                        <a:pt x="56197" y="284798"/>
                      </a:cubicBezTo>
                      <a:cubicBezTo>
                        <a:pt x="56197" y="159067"/>
                        <a:pt x="159067" y="56197"/>
                        <a:pt x="284798" y="56197"/>
                      </a:cubicBezTo>
                      <a:cubicBezTo>
                        <a:pt x="410528" y="56197"/>
                        <a:pt x="513398" y="159067"/>
                        <a:pt x="513398" y="284798"/>
                      </a:cubicBezTo>
                      <a:cubicBezTo>
                        <a:pt x="513398" y="410528"/>
                        <a:pt x="410528" y="513398"/>
                        <a:pt x="284798" y="513398"/>
                      </a:cubicBezTo>
                      <a:close/>
                    </a:path>
                  </a:pathLst>
                </a:custGeom>
                <a:solidFill>
                  <a:schemeClr val="tx2"/>
                </a:solidFill>
                <a:ln w="9525" cap="flat">
                  <a:noFill/>
                  <a:prstDash val="solid"/>
                  <a:miter/>
                </a:ln>
              </p:spPr>
              <p:txBody>
                <a:bodyPr rtlCol="0" anchor="ctr"/>
                <a:lstStyle/>
                <a:p>
                  <a:endParaRPr lang="en-US" dirty="0"/>
                </a:p>
              </p:txBody>
            </p:sp>
          </p:grpSp>
        </p:grpSp>
      </p:grpSp>
    </p:spTree>
    <p:extLst>
      <p:ext uri="{BB962C8B-B14F-4D97-AF65-F5344CB8AC3E}">
        <p14:creationId xmlns:p14="http://schemas.microsoft.com/office/powerpoint/2010/main" val="7072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DB9367-AAE1-DF49-ACD4-B25461E01E81}"/>
              </a:ext>
            </a:extLst>
          </p:cNvPr>
          <p:cNvSpPr>
            <a:spLocks noGrp="1"/>
          </p:cNvSpPr>
          <p:nvPr>
            <p:ph type="title"/>
          </p:nvPr>
        </p:nvSpPr>
        <p:spPr/>
        <p:txBody>
          <a:bodyPr/>
          <a:lstStyle/>
          <a:p>
            <a:r>
              <a:rPr lang="en-US" dirty="0"/>
              <a:t>You can use the layout Placeholders as</a:t>
            </a:r>
            <a:br>
              <a:rPr lang="en-US" dirty="0"/>
            </a:br>
            <a:r>
              <a:rPr lang="en-US" dirty="0"/>
              <a:t>frames for images for consistent alignment</a:t>
            </a:r>
          </a:p>
        </p:txBody>
      </p:sp>
      <p:sp>
        <p:nvSpPr>
          <p:cNvPr id="6" name="Content Placeholder 5">
            <a:extLst>
              <a:ext uri="{FF2B5EF4-FFF2-40B4-BE49-F238E27FC236}">
                <a16:creationId xmlns:a16="http://schemas.microsoft.com/office/drawing/2014/main" id="{F8CCD83B-D752-8C41-8264-5A7196D63D25}"/>
              </a:ext>
            </a:extLst>
          </p:cNvPr>
          <p:cNvSpPr>
            <a:spLocks noGrp="1"/>
          </p:cNvSpPr>
          <p:nvPr>
            <p:ph idx="1"/>
          </p:nvPr>
        </p:nvSpPr>
        <p:spPr/>
        <p:txBody>
          <a:bodyPr anchor="t">
            <a:noAutofit/>
          </a:bodyPr>
          <a:lstStyle/>
          <a:p>
            <a:pPr lvl="3"/>
            <a:r>
              <a:rPr lang="en-US" dirty="0"/>
              <a:t>Lorem ipsum dolor </a:t>
            </a:r>
          </a:p>
          <a:p>
            <a:pPr lvl="4"/>
            <a:r>
              <a:rPr lang="en-US" dirty="0"/>
              <a:t>Sit amet, consectetuer adipiscing</a:t>
            </a:r>
            <a:br>
              <a:rPr lang="en-US" dirty="0"/>
            </a:br>
            <a:r>
              <a:rPr lang="en-US" dirty="0"/>
              <a:t>elit. Maecenas porttitor congue massa. Fusce posuere, magna sed pulvinar ultricies, purus lectus malesuada libero, sit amet commodo magna eros quis urna.</a:t>
            </a:r>
          </a:p>
        </p:txBody>
      </p:sp>
      <p:pic>
        <p:nvPicPr>
          <p:cNvPr id="13" name="Content Placeholder 12">
            <a:extLst>
              <a:ext uri="{FF2B5EF4-FFF2-40B4-BE49-F238E27FC236}">
                <a16:creationId xmlns:a16="http://schemas.microsoft.com/office/drawing/2014/main" id="{D2B34490-F059-1846-B260-8E9539BB8F17}"/>
              </a:ext>
            </a:extLst>
          </p:cNvPr>
          <p:cNvPicPr>
            <a:picLocks noGrp="1" noChangeAspect="1"/>
          </p:cNvPicPr>
          <p:nvPr>
            <p:ph idx="13"/>
          </p:nvPr>
        </p:nvPicPr>
        <p:blipFill rotWithShape="1">
          <a:blip r:embed="rId2" cstate="screen">
            <a:extLst>
              <a:ext uri="{28A0092B-C50C-407E-A947-70E740481C1C}">
                <a14:useLocalDpi xmlns:a14="http://schemas.microsoft.com/office/drawing/2010/main"/>
              </a:ext>
            </a:extLst>
          </a:blip>
          <a:stretch/>
        </p:blipFill>
        <p:spPr>
          <a:xfrm>
            <a:off x="2528412" y="1270042"/>
            <a:ext cx="1954319" cy="3318271"/>
          </a:xfrm>
        </p:spPr>
      </p:pic>
      <p:sp>
        <p:nvSpPr>
          <p:cNvPr id="8" name="Content Placeholder 7">
            <a:extLst>
              <a:ext uri="{FF2B5EF4-FFF2-40B4-BE49-F238E27FC236}">
                <a16:creationId xmlns:a16="http://schemas.microsoft.com/office/drawing/2014/main" id="{89672DDC-1DB2-9C40-B8B6-BDB044AA2A8E}"/>
              </a:ext>
            </a:extLst>
          </p:cNvPr>
          <p:cNvSpPr>
            <a:spLocks noGrp="1"/>
          </p:cNvSpPr>
          <p:nvPr>
            <p:ph idx="14"/>
          </p:nvPr>
        </p:nvSpPr>
        <p:spPr/>
        <p:txBody>
          <a:bodyPr anchor="b"/>
          <a:lstStyle/>
          <a:p>
            <a:pPr lvl="3"/>
            <a:r>
              <a:rPr lang="en-US" dirty="0"/>
              <a:t>Lorem ipsum dolor </a:t>
            </a:r>
          </a:p>
          <a:p>
            <a:pPr lvl="4"/>
            <a:r>
              <a:rPr lang="en-US" dirty="0"/>
              <a:t>Sit amet, consectetuer adipiscing</a:t>
            </a:r>
            <a:br>
              <a:rPr lang="en-US" dirty="0"/>
            </a:br>
            <a:r>
              <a:rPr lang="en-US" dirty="0"/>
              <a:t>elit. Maecenas porttitor congue massa. Fusce posuere, magna sed pulvinar ultricies, purus lectus malesuada libero, sit amet commodo magna eros quis urna.</a:t>
            </a:r>
          </a:p>
          <a:p>
            <a:pPr lvl="4"/>
            <a:r>
              <a:rPr lang="en-US" b="1" dirty="0"/>
              <a:t>Nunc viverra imperdiet enim.</a:t>
            </a:r>
            <a:br>
              <a:rPr lang="en-US" b="1" dirty="0"/>
            </a:br>
            <a:r>
              <a:rPr lang="en-US" b="1" dirty="0"/>
              <a:t>Fusce est. Vivamus a tellus.</a:t>
            </a:r>
          </a:p>
        </p:txBody>
      </p:sp>
      <p:pic>
        <p:nvPicPr>
          <p:cNvPr id="11" name="Content Placeholder 10">
            <a:extLst>
              <a:ext uri="{FF2B5EF4-FFF2-40B4-BE49-F238E27FC236}">
                <a16:creationId xmlns:a16="http://schemas.microsoft.com/office/drawing/2014/main" id="{C0496A36-6B99-A149-9043-77D4419FC9C7}"/>
              </a:ext>
            </a:extLst>
          </p:cNvPr>
          <p:cNvPicPr>
            <a:picLocks noGrp="1" noChangeAspect="1"/>
          </p:cNvPicPr>
          <p:nvPr>
            <p:ph idx="15"/>
          </p:nvPr>
        </p:nvPicPr>
        <p:blipFill rotWithShape="1">
          <a:blip r:embed="rId3" cstate="screen">
            <a:extLst>
              <a:ext uri="{28A0092B-C50C-407E-A947-70E740481C1C}">
                <a14:useLocalDpi xmlns:a14="http://schemas.microsoft.com/office/drawing/2010/main"/>
              </a:ext>
            </a:extLst>
          </a:blip>
          <a:stretch/>
        </p:blipFill>
        <p:spPr>
          <a:xfrm>
            <a:off x="6739400" y="1287969"/>
            <a:ext cx="1944000" cy="3324092"/>
          </a:xfrm>
        </p:spPr>
      </p:pic>
      <p:sp>
        <p:nvSpPr>
          <p:cNvPr id="7" name="Content Placeholder 9">
            <a:extLst>
              <a:ext uri="{FF2B5EF4-FFF2-40B4-BE49-F238E27FC236}">
                <a16:creationId xmlns:a16="http://schemas.microsoft.com/office/drawing/2014/main" id="{C8450A47-BCAD-F74C-85B3-22AA5B935FE8}"/>
              </a:ext>
            </a:extLst>
          </p:cNvPr>
          <p:cNvSpPr txBox="1">
            <a:spLocks/>
          </p:cNvSpPr>
          <p:nvPr/>
        </p:nvSpPr>
        <p:spPr>
          <a:xfrm>
            <a:off x="3295650" y="4654403"/>
            <a:ext cx="5409134" cy="443846"/>
          </a:xfrm>
          <a:prstGeom prst="rect">
            <a:avLst/>
          </a:prstGeom>
        </p:spPr>
        <p:txBody>
          <a:bodyPr vert="horz" lIns="0" tIns="0" rIns="0" bIns="0" rtlCol="0" anchor="ctr">
            <a:normAutofit/>
          </a:bodyPr>
          <a:lstStyle>
            <a:lvl1pPr marL="211195" indent="-211195" algn="l" defTabSz="914377" rtl="0" eaLnBrk="1" latinLnBrk="0" hangingPunct="1">
              <a:lnSpc>
                <a:spcPct val="100000"/>
              </a:lnSpc>
              <a:spcBef>
                <a:spcPts val="400"/>
              </a:spcBef>
              <a:spcAft>
                <a:spcPts val="267"/>
              </a:spcAft>
              <a:buClr>
                <a:schemeClr val="accent1"/>
              </a:buClr>
              <a:buFont typeface="Arial" panose="020B0604020202020204" pitchFamily="34" charset="0"/>
              <a:buChar char="•"/>
              <a:defRPr sz="1200" kern="1200">
                <a:solidFill>
                  <a:schemeClr val="tx1"/>
                </a:solidFill>
                <a:latin typeface="+mn-lt"/>
                <a:ea typeface="+mn-ea"/>
                <a:cs typeface="+mn-cs"/>
              </a:defRPr>
            </a:lvl1pPr>
            <a:lvl2pPr marL="455989" indent="-211195" algn="l" defTabSz="914377" rtl="0" eaLnBrk="1" latinLnBrk="0" hangingPunct="1">
              <a:lnSpc>
                <a:spcPct val="100000"/>
              </a:lnSpc>
              <a:spcBef>
                <a:spcPts val="0"/>
              </a:spcBef>
              <a:spcAft>
                <a:spcPts val="400"/>
              </a:spcAft>
              <a:buSzPct val="100000"/>
              <a:buFont typeface="Lucida Grande"/>
              <a:buChar char="-"/>
              <a:defRPr sz="1200" kern="1200">
                <a:solidFill>
                  <a:schemeClr val="tx1"/>
                </a:solidFill>
                <a:latin typeface="+mn-lt"/>
                <a:ea typeface="+mn-ea"/>
                <a:cs typeface="+mn-cs"/>
              </a:defRPr>
            </a:lvl2pPr>
            <a:lvl3pPr marL="671983" indent="-211195" algn="l" defTabSz="914377" rtl="0" eaLnBrk="1" latinLnBrk="0" hangingPunct="1">
              <a:lnSpc>
                <a:spcPct val="100000"/>
              </a:lnSpc>
              <a:spcBef>
                <a:spcPts val="0"/>
              </a:spcBef>
              <a:spcAft>
                <a:spcPts val="400"/>
              </a:spcAft>
              <a:buFont typeface="Arial Unicode MS" panose="020B0604020202020204" pitchFamily="34" charset="-128"/>
              <a:buChar char="▸"/>
              <a:defRPr sz="1200" kern="1200">
                <a:solidFill>
                  <a:schemeClr val="tx1"/>
                </a:solidFill>
                <a:latin typeface="+mn-lt"/>
                <a:ea typeface="+mn-ea"/>
                <a:cs typeface="+mn-cs"/>
              </a:defRPr>
            </a:lvl3pPr>
            <a:lvl4pPr marL="0" indent="0" algn="l" defTabSz="914377" rtl="0" eaLnBrk="1" latinLnBrk="0" hangingPunct="1">
              <a:lnSpc>
                <a:spcPct val="100000"/>
              </a:lnSpc>
              <a:spcBef>
                <a:spcPts val="800"/>
              </a:spcBef>
              <a:buFontTx/>
              <a:buNone/>
              <a:tabLst/>
              <a:defRPr sz="1200" b="1" kern="1200">
                <a:solidFill>
                  <a:schemeClr val="accent1"/>
                </a:solidFill>
                <a:latin typeface="+mn-lt"/>
                <a:ea typeface="+mn-ea"/>
                <a:cs typeface="+mn-cs"/>
              </a:defRPr>
            </a:lvl4pPr>
            <a:lvl5pPr marL="0" indent="0" algn="l" defTabSz="914377" rtl="0" eaLnBrk="1" latinLnBrk="0" hangingPunct="1">
              <a:lnSpc>
                <a:spcPct val="120000"/>
              </a:lnSpc>
              <a:spcBef>
                <a:spcPts val="0"/>
              </a:spcBef>
              <a:spcAft>
                <a:spcPts val="533"/>
              </a:spcAft>
              <a:buFontTx/>
              <a:buNone/>
              <a:tabLst/>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en-US" sz="800" b="0" dirty="0">
                <a:solidFill>
                  <a:schemeClr val="bg1">
                    <a:lumMod val="50000"/>
                  </a:schemeClr>
                </a:solidFill>
              </a:rPr>
              <a:t>This slide is created using a modified 4 Column, 9pt Slide Master.</a:t>
            </a:r>
          </a:p>
        </p:txBody>
      </p:sp>
      <p:grpSp>
        <p:nvGrpSpPr>
          <p:cNvPr id="9" name="Group 8">
            <a:extLst>
              <a:ext uri="{FF2B5EF4-FFF2-40B4-BE49-F238E27FC236}">
                <a16:creationId xmlns:a16="http://schemas.microsoft.com/office/drawing/2014/main" id="{B069151A-C4B1-F94D-B62A-874EC0F5D635}"/>
              </a:ext>
            </a:extLst>
          </p:cNvPr>
          <p:cNvGrpSpPr/>
          <p:nvPr/>
        </p:nvGrpSpPr>
        <p:grpSpPr>
          <a:xfrm>
            <a:off x="7134539" y="273844"/>
            <a:ext cx="1577661" cy="294913"/>
            <a:chOff x="6001382" y="4098957"/>
            <a:chExt cx="1577661" cy="294913"/>
          </a:xfrm>
        </p:grpSpPr>
        <p:sp>
          <p:nvSpPr>
            <p:cNvPr id="10" name="TextBox 9">
              <a:extLst>
                <a:ext uri="{FF2B5EF4-FFF2-40B4-BE49-F238E27FC236}">
                  <a16:creationId xmlns:a16="http://schemas.microsoft.com/office/drawing/2014/main" id="{BF3864F3-A044-094D-B855-A9AE7D5B5B6C}"/>
                </a:ext>
              </a:extLst>
            </p:cNvPr>
            <p:cNvSpPr txBox="1"/>
            <p:nvPr/>
          </p:nvSpPr>
          <p:spPr>
            <a:xfrm>
              <a:off x="6535734" y="4173355"/>
              <a:ext cx="700513" cy="153888"/>
            </a:xfrm>
            <a:prstGeom prst="rect">
              <a:avLst/>
            </a:prstGeom>
            <a:noFill/>
          </p:spPr>
          <p:txBody>
            <a:bodyPr wrap="none" lIns="0" tIns="0" rIns="0" bIns="0" rtlCol="0">
              <a:spAutoFit/>
            </a:bodyPr>
            <a:lstStyle/>
            <a:p>
              <a:r>
                <a:rPr lang="en-US" sz="1000" dirty="0">
                  <a:solidFill>
                    <a:schemeClr val="tx2"/>
                  </a:solidFill>
                </a:rPr>
                <a:t>Slide Layout</a:t>
              </a:r>
            </a:p>
          </p:txBody>
        </p:sp>
        <p:grpSp>
          <p:nvGrpSpPr>
            <p:cNvPr id="12" name="Group 11">
              <a:extLst>
                <a:ext uri="{FF2B5EF4-FFF2-40B4-BE49-F238E27FC236}">
                  <a16:creationId xmlns:a16="http://schemas.microsoft.com/office/drawing/2014/main" id="{95C0E89E-8FAD-9F40-8C51-B2E92332A04A}"/>
                </a:ext>
              </a:extLst>
            </p:cNvPr>
            <p:cNvGrpSpPr/>
            <p:nvPr/>
          </p:nvGrpSpPr>
          <p:grpSpPr>
            <a:xfrm>
              <a:off x="6001382" y="4098957"/>
              <a:ext cx="1577661" cy="294913"/>
              <a:chOff x="1164507" y="1798947"/>
              <a:chExt cx="2696189" cy="504000"/>
            </a:xfrm>
          </p:grpSpPr>
          <p:grpSp>
            <p:nvGrpSpPr>
              <p:cNvPr id="14" name="Group 13">
                <a:extLst>
                  <a:ext uri="{FF2B5EF4-FFF2-40B4-BE49-F238E27FC236}">
                    <a16:creationId xmlns:a16="http://schemas.microsoft.com/office/drawing/2014/main" id="{0F5C20A9-6CE6-874E-AF3C-9E21BB85EAB3}"/>
                  </a:ext>
                </a:extLst>
              </p:cNvPr>
              <p:cNvGrpSpPr/>
              <p:nvPr/>
            </p:nvGrpSpPr>
            <p:grpSpPr>
              <a:xfrm>
                <a:off x="1237731" y="1870585"/>
                <a:ext cx="360000" cy="360000"/>
                <a:chOff x="1038948" y="2891219"/>
                <a:chExt cx="360000" cy="360000"/>
              </a:xfrm>
            </p:grpSpPr>
            <p:sp>
              <p:nvSpPr>
                <p:cNvPr id="18" name="[T2O] Rounded Rectangle 10">
                  <a:extLst>
                    <a:ext uri="{FF2B5EF4-FFF2-40B4-BE49-F238E27FC236}">
                      <a16:creationId xmlns:a16="http://schemas.microsoft.com/office/drawing/2014/main" id="{F18F8E1F-50C6-0D44-B2F5-DED07BE8077D}"/>
                    </a:ext>
                  </a:extLst>
                </p:cNvPr>
                <p:cNvSpPr/>
                <p:nvPr/>
              </p:nvSpPr>
              <p:spPr>
                <a:xfrm>
                  <a:off x="1038948" y="2891219"/>
                  <a:ext cx="360000" cy="360000"/>
                </a:xfrm>
                <a:custGeom>
                  <a:avLst/>
                  <a:gdLst>
                    <a:gd name="connsiteX0" fmla="*/ 35320 w 360000"/>
                    <a:gd name="connsiteY0" fmla="*/ 0 h 360000"/>
                    <a:gd name="connsiteX1" fmla="*/ 324680 w 360000"/>
                    <a:gd name="connsiteY1" fmla="*/ 0 h 360000"/>
                    <a:gd name="connsiteX2" fmla="*/ 360000 w 360000"/>
                    <a:gd name="connsiteY2" fmla="*/ 35320 h 360000"/>
                    <a:gd name="connsiteX3" fmla="*/ 360000 w 360000"/>
                    <a:gd name="connsiteY3" fmla="*/ 324680 h 360000"/>
                    <a:gd name="connsiteX4" fmla="*/ 324680 w 360000"/>
                    <a:gd name="connsiteY4" fmla="*/ 360000 h 360000"/>
                    <a:gd name="connsiteX5" fmla="*/ 35320 w 360000"/>
                    <a:gd name="connsiteY5" fmla="*/ 360000 h 360000"/>
                    <a:gd name="connsiteX6" fmla="*/ 0 w 360000"/>
                    <a:gd name="connsiteY6" fmla="*/ 324680 h 360000"/>
                    <a:gd name="connsiteX7" fmla="*/ 0 w 360000"/>
                    <a:gd name="connsiteY7" fmla="*/ 35320 h 360000"/>
                    <a:gd name="connsiteX8" fmla="*/ 35320 w 360000"/>
                    <a:gd name="connsiteY8" fmla="*/ 0 h 3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000" h="360000">
                      <a:moveTo>
                        <a:pt x="35320" y="0"/>
                      </a:moveTo>
                      <a:lnTo>
                        <a:pt x="324680" y="0"/>
                      </a:lnTo>
                      <a:cubicBezTo>
                        <a:pt x="344187" y="0"/>
                        <a:pt x="360000" y="15813"/>
                        <a:pt x="360000" y="35320"/>
                      </a:cubicBezTo>
                      <a:lnTo>
                        <a:pt x="360000" y="324680"/>
                      </a:lnTo>
                      <a:cubicBezTo>
                        <a:pt x="360000" y="344187"/>
                        <a:pt x="344187" y="360000"/>
                        <a:pt x="324680" y="360000"/>
                      </a:cubicBezTo>
                      <a:lnTo>
                        <a:pt x="35320" y="360000"/>
                      </a:lnTo>
                      <a:cubicBezTo>
                        <a:pt x="15813" y="360000"/>
                        <a:pt x="0" y="344187"/>
                        <a:pt x="0" y="324680"/>
                      </a:cubicBezTo>
                      <a:lnTo>
                        <a:pt x="0" y="35320"/>
                      </a:lnTo>
                      <a:cubicBezTo>
                        <a:pt x="0" y="15813"/>
                        <a:pt x="15813" y="0"/>
                        <a:pt x="35320" y="0"/>
                      </a:cubicBezTo>
                      <a:close/>
                    </a:path>
                  </a:pathLst>
                </a:cu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2O] TextBox 21">
                  <a:extLst>
                    <a:ext uri="{FF2B5EF4-FFF2-40B4-BE49-F238E27FC236}">
                      <a16:creationId xmlns:a16="http://schemas.microsoft.com/office/drawing/2014/main" id="{939F00BD-CABA-B040-8B60-ED9870CAC97E}"/>
                    </a:ext>
                  </a:extLst>
                </p:cNvPr>
                <p:cNvSpPr/>
                <p:nvPr/>
              </p:nvSpPr>
              <p:spPr>
                <a:xfrm>
                  <a:off x="1131335" y="3002758"/>
                  <a:ext cx="175226" cy="136922"/>
                </a:xfrm>
                <a:custGeom>
                  <a:avLst/>
                  <a:gdLst/>
                  <a:ahLst/>
                  <a:cxnLst/>
                  <a:rect l="l" t="t" r="r" b="b"/>
                  <a:pathLst>
                    <a:path w="175226" h="136922">
                      <a:moveTo>
                        <a:pt x="0" y="558"/>
                      </a:moveTo>
                      <a:lnTo>
                        <a:pt x="93482" y="558"/>
                      </a:lnTo>
                      <a:lnTo>
                        <a:pt x="93482" y="23627"/>
                      </a:lnTo>
                      <a:lnTo>
                        <a:pt x="27533" y="23627"/>
                      </a:lnTo>
                      <a:lnTo>
                        <a:pt x="27533" y="55904"/>
                      </a:lnTo>
                      <a:lnTo>
                        <a:pt x="84460" y="55904"/>
                      </a:lnTo>
                      <a:lnTo>
                        <a:pt x="84460" y="78972"/>
                      </a:lnTo>
                      <a:lnTo>
                        <a:pt x="27533" y="78972"/>
                      </a:lnTo>
                      <a:lnTo>
                        <a:pt x="27533" y="136922"/>
                      </a:lnTo>
                      <a:lnTo>
                        <a:pt x="0" y="136922"/>
                      </a:lnTo>
                      <a:close/>
                      <a:moveTo>
                        <a:pt x="154018" y="0"/>
                      </a:moveTo>
                      <a:lnTo>
                        <a:pt x="175226" y="0"/>
                      </a:lnTo>
                      <a:lnTo>
                        <a:pt x="175226" y="136922"/>
                      </a:lnTo>
                      <a:lnTo>
                        <a:pt x="149088" y="136922"/>
                      </a:lnTo>
                      <a:lnTo>
                        <a:pt x="149088" y="38417"/>
                      </a:lnTo>
                      <a:cubicBezTo>
                        <a:pt x="139538" y="47346"/>
                        <a:pt x="128283" y="53950"/>
                        <a:pt x="115323" y="58229"/>
                      </a:cubicBezTo>
                      <a:lnTo>
                        <a:pt x="115323" y="34510"/>
                      </a:lnTo>
                      <a:cubicBezTo>
                        <a:pt x="122144" y="32277"/>
                        <a:pt x="129555" y="28045"/>
                        <a:pt x="137554" y="21813"/>
                      </a:cubicBezTo>
                      <a:cubicBezTo>
                        <a:pt x="145554" y="15581"/>
                        <a:pt x="151042" y="8310"/>
                        <a:pt x="154018" y="0"/>
                      </a:cubicBez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37B3E682-1D3E-5A4C-B981-1D8B254A2C6C}"/>
                  </a:ext>
                </a:extLst>
              </p:cNvPr>
              <p:cNvGrpSpPr/>
              <p:nvPr/>
            </p:nvGrpSpPr>
            <p:grpSpPr>
              <a:xfrm>
                <a:off x="1164507" y="1798947"/>
                <a:ext cx="2696189" cy="504000"/>
                <a:chOff x="1164507" y="1798947"/>
                <a:chExt cx="2696189" cy="504000"/>
              </a:xfrm>
            </p:grpSpPr>
            <p:sp>
              <p:nvSpPr>
                <p:cNvPr id="16" name="Rounded Rectangle 15">
                  <a:extLst>
                    <a:ext uri="{FF2B5EF4-FFF2-40B4-BE49-F238E27FC236}">
                      <a16:creationId xmlns:a16="http://schemas.microsoft.com/office/drawing/2014/main" id="{0545012E-E03E-9A48-A5EC-737DEF21F197}"/>
                    </a:ext>
                  </a:extLst>
                </p:cNvPr>
                <p:cNvSpPr/>
                <p:nvPr/>
              </p:nvSpPr>
              <p:spPr>
                <a:xfrm>
                  <a:off x="1164507" y="1798947"/>
                  <a:ext cx="2696189" cy="504000"/>
                </a:xfrm>
                <a:prstGeom prst="roundRect">
                  <a:avLst>
                    <a:gd name="adj" fmla="val 9811"/>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Graphic 7">
                  <a:extLst>
                    <a:ext uri="{FF2B5EF4-FFF2-40B4-BE49-F238E27FC236}">
                      <a16:creationId xmlns:a16="http://schemas.microsoft.com/office/drawing/2014/main" id="{5B5B3564-102D-3D46-856B-190746A0473A}"/>
                    </a:ext>
                  </a:extLst>
                </p:cNvPr>
                <p:cNvSpPr/>
                <p:nvPr/>
              </p:nvSpPr>
              <p:spPr>
                <a:xfrm>
                  <a:off x="1685085" y="1895128"/>
                  <a:ext cx="293955" cy="293955"/>
                </a:xfrm>
                <a:custGeom>
                  <a:avLst/>
                  <a:gdLst>
                    <a:gd name="connsiteX0" fmla="*/ 732473 w 742950"/>
                    <a:gd name="connsiteY0" fmla="*/ 638175 h 742950"/>
                    <a:gd name="connsiteX1" fmla="*/ 613410 w 742950"/>
                    <a:gd name="connsiteY1" fmla="*/ 519112 h 742950"/>
                    <a:gd name="connsiteX2" fmla="*/ 554355 w 742950"/>
                    <a:gd name="connsiteY2" fmla="*/ 501015 h 742950"/>
                    <a:gd name="connsiteX3" fmla="*/ 512445 w 742950"/>
                    <a:gd name="connsiteY3" fmla="*/ 459105 h 742950"/>
                    <a:gd name="connsiteX4" fmla="*/ 571500 w 742950"/>
                    <a:gd name="connsiteY4" fmla="*/ 285750 h 742950"/>
                    <a:gd name="connsiteX5" fmla="*/ 285750 w 742950"/>
                    <a:gd name="connsiteY5" fmla="*/ 0 h 742950"/>
                    <a:gd name="connsiteX6" fmla="*/ 0 w 742950"/>
                    <a:gd name="connsiteY6" fmla="*/ 285750 h 742950"/>
                    <a:gd name="connsiteX7" fmla="*/ 285750 w 742950"/>
                    <a:gd name="connsiteY7" fmla="*/ 571500 h 742950"/>
                    <a:gd name="connsiteX8" fmla="*/ 459105 w 742950"/>
                    <a:gd name="connsiteY8" fmla="*/ 512445 h 742950"/>
                    <a:gd name="connsiteX9" fmla="*/ 501015 w 742950"/>
                    <a:gd name="connsiteY9" fmla="*/ 554355 h 742950"/>
                    <a:gd name="connsiteX10" fmla="*/ 519112 w 742950"/>
                    <a:gd name="connsiteY10" fmla="*/ 613410 h 742950"/>
                    <a:gd name="connsiteX11" fmla="*/ 638175 w 742950"/>
                    <a:gd name="connsiteY11" fmla="*/ 732473 h 742950"/>
                    <a:gd name="connsiteX12" fmla="*/ 685800 w 742950"/>
                    <a:gd name="connsiteY12" fmla="*/ 752475 h 742950"/>
                    <a:gd name="connsiteX13" fmla="*/ 733425 w 742950"/>
                    <a:gd name="connsiteY13" fmla="*/ 732473 h 742950"/>
                    <a:gd name="connsiteX14" fmla="*/ 732473 w 742950"/>
                    <a:gd name="connsiteY14" fmla="*/ 638175 h 742950"/>
                    <a:gd name="connsiteX15" fmla="*/ 284798 w 742950"/>
                    <a:gd name="connsiteY15" fmla="*/ 513398 h 742950"/>
                    <a:gd name="connsiteX16" fmla="*/ 56197 w 742950"/>
                    <a:gd name="connsiteY16" fmla="*/ 284798 h 742950"/>
                    <a:gd name="connsiteX17" fmla="*/ 284798 w 742950"/>
                    <a:gd name="connsiteY17" fmla="*/ 56197 h 742950"/>
                    <a:gd name="connsiteX18" fmla="*/ 513398 w 742950"/>
                    <a:gd name="connsiteY18" fmla="*/ 284798 h 742950"/>
                    <a:gd name="connsiteX19" fmla="*/ 284798 w 742950"/>
                    <a:gd name="connsiteY19" fmla="*/ 513398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2950" h="742950">
                      <a:moveTo>
                        <a:pt x="732473" y="638175"/>
                      </a:moveTo>
                      <a:lnTo>
                        <a:pt x="613410" y="519112"/>
                      </a:lnTo>
                      <a:cubicBezTo>
                        <a:pt x="597218" y="502920"/>
                        <a:pt x="575310" y="497205"/>
                        <a:pt x="554355" y="501015"/>
                      </a:cubicBezTo>
                      <a:lnTo>
                        <a:pt x="512445" y="459105"/>
                      </a:lnTo>
                      <a:cubicBezTo>
                        <a:pt x="549593" y="411480"/>
                        <a:pt x="571500" y="350520"/>
                        <a:pt x="571500" y="285750"/>
                      </a:cubicBezTo>
                      <a:cubicBezTo>
                        <a:pt x="571500" y="128588"/>
                        <a:pt x="442912" y="0"/>
                        <a:pt x="285750" y="0"/>
                      </a:cubicBezTo>
                      <a:cubicBezTo>
                        <a:pt x="128588" y="0"/>
                        <a:pt x="0" y="128588"/>
                        <a:pt x="0" y="285750"/>
                      </a:cubicBezTo>
                      <a:cubicBezTo>
                        <a:pt x="0" y="442912"/>
                        <a:pt x="128588" y="571500"/>
                        <a:pt x="285750" y="571500"/>
                      </a:cubicBezTo>
                      <a:cubicBezTo>
                        <a:pt x="350520" y="571500"/>
                        <a:pt x="410528" y="549593"/>
                        <a:pt x="459105" y="512445"/>
                      </a:cubicBezTo>
                      <a:lnTo>
                        <a:pt x="501015" y="554355"/>
                      </a:lnTo>
                      <a:cubicBezTo>
                        <a:pt x="497205" y="575310"/>
                        <a:pt x="502920" y="597218"/>
                        <a:pt x="519112" y="613410"/>
                      </a:cubicBezTo>
                      <a:lnTo>
                        <a:pt x="638175" y="732473"/>
                      </a:lnTo>
                      <a:cubicBezTo>
                        <a:pt x="651510" y="745808"/>
                        <a:pt x="668655" y="752475"/>
                        <a:pt x="685800" y="752475"/>
                      </a:cubicBezTo>
                      <a:cubicBezTo>
                        <a:pt x="702945" y="752475"/>
                        <a:pt x="720090" y="745808"/>
                        <a:pt x="733425" y="732473"/>
                      </a:cubicBezTo>
                      <a:cubicBezTo>
                        <a:pt x="758190" y="705802"/>
                        <a:pt x="758190" y="663893"/>
                        <a:pt x="732473" y="638175"/>
                      </a:cubicBezTo>
                      <a:close/>
                      <a:moveTo>
                        <a:pt x="284798" y="513398"/>
                      </a:moveTo>
                      <a:cubicBezTo>
                        <a:pt x="159067" y="513398"/>
                        <a:pt x="56197" y="410528"/>
                        <a:pt x="56197" y="284798"/>
                      </a:cubicBezTo>
                      <a:cubicBezTo>
                        <a:pt x="56197" y="159067"/>
                        <a:pt x="159067" y="56197"/>
                        <a:pt x="284798" y="56197"/>
                      </a:cubicBezTo>
                      <a:cubicBezTo>
                        <a:pt x="410528" y="56197"/>
                        <a:pt x="513398" y="159067"/>
                        <a:pt x="513398" y="284798"/>
                      </a:cubicBezTo>
                      <a:cubicBezTo>
                        <a:pt x="513398" y="410528"/>
                        <a:pt x="410528" y="513398"/>
                        <a:pt x="284798" y="513398"/>
                      </a:cubicBezTo>
                      <a:close/>
                    </a:path>
                  </a:pathLst>
                </a:custGeom>
                <a:solidFill>
                  <a:schemeClr val="tx2"/>
                </a:solidFill>
                <a:ln w="9525" cap="flat">
                  <a:noFill/>
                  <a:prstDash val="solid"/>
                  <a:miter/>
                </a:ln>
              </p:spPr>
              <p:txBody>
                <a:bodyPr rtlCol="0" anchor="ctr"/>
                <a:lstStyle/>
                <a:p>
                  <a:endParaRPr lang="en-US" dirty="0"/>
                </a:p>
              </p:txBody>
            </p:sp>
          </p:grpSp>
        </p:grpSp>
      </p:grpSp>
    </p:spTree>
    <p:extLst>
      <p:ext uri="{BB962C8B-B14F-4D97-AF65-F5344CB8AC3E}">
        <p14:creationId xmlns:p14="http://schemas.microsoft.com/office/powerpoint/2010/main" val="588825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FD77AD-A0FF-A041-B71E-4888825FB1ED}"/>
              </a:ext>
            </a:extLst>
          </p:cNvPr>
          <p:cNvSpPr>
            <a:spLocks noGrp="1"/>
          </p:cNvSpPr>
          <p:nvPr>
            <p:ph type="title"/>
          </p:nvPr>
        </p:nvSpPr>
        <p:spPr/>
        <p:txBody>
          <a:bodyPr/>
          <a:lstStyle/>
          <a:p>
            <a:r>
              <a:rPr lang="en-US" dirty="0"/>
              <a:t>You can use the layout Placeholders as</a:t>
            </a:r>
            <a:br>
              <a:rPr lang="en-US" dirty="0"/>
            </a:br>
            <a:r>
              <a:rPr lang="en-US" dirty="0"/>
              <a:t>frames for images for consistent alignment</a:t>
            </a:r>
          </a:p>
        </p:txBody>
      </p:sp>
      <p:sp>
        <p:nvSpPr>
          <p:cNvPr id="8" name="Content Placeholder 7">
            <a:extLst>
              <a:ext uri="{FF2B5EF4-FFF2-40B4-BE49-F238E27FC236}">
                <a16:creationId xmlns:a16="http://schemas.microsoft.com/office/drawing/2014/main" id="{70779222-D6F7-5E4A-9246-FCAE43F1D969}"/>
              </a:ext>
            </a:extLst>
          </p:cNvPr>
          <p:cNvSpPr>
            <a:spLocks noGrp="1"/>
          </p:cNvSpPr>
          <p:nvPr>
            <p:ph idx="1"/>
          </p:nvPr>
        </p:nvSpPr>
        <p:spPr/>
        <p:txBody>
          <a:bodyPr anchor="b">
            <a:noAutofit/>
          </a:bodyPr>
          <a:lstStyle/>
          <a:p>
            <a:pPr lvl="3"/>
            <a:r>
              <a:rPr lang="en-US" dirty="0">
                <a:solidFill>
                  <a:srgbClr val="F16628"/>
                </a:solidFill>
              </a:rPr>
              <a:t>Lorem ipsum dolor </a:t>
            </a:r>
          </a:p>
          <a:p>
            <a:pPr lvl="4"/>
            <a:r>
              <a:rPr lang="en-US" dirty="0">
                <a:solidFill>
                  <a:srgbClr val="000000"/>
                </a:solidFill>
              </a:rPr>
              <a:t>Sit amet, consectetuer adipiscing elit. Maecenas porttitor congue massa. Fusce posuere, magna sed pulvinar ultricies, purus lectus malesuada libero, sit amet commodo magna eros quis urna.</a:t>
            </a:r>
          </a:p>
        </p:txBody>
      </p:sp>
      <p:sp>
        <p:nvSpPr>
          <p:cNvPr id="9" name="Content Placeholder 8">
            <a:extLst>
              <a:ext uri="{FF2B5EF4-FFF2-40B4-BE49-F238E27FC236}">
                <a16:creationId xmlns:a16="http://schemas.microsoft.com/office/drawing/2014/main" id="{3EB7145D-6F81-0247-88F9-AF9E55B574A4}"/>
              </a:ext>
            </a:extLst>
          </p:cNvPr>
          <p:cNvSpPr>
            <a:spLocks noGrp="1"/>
          </p:cNvSpPr>
          <p:nvPr>
            <p:ph idx="24"/>
          </p:nvPr>
        </p:nvSpPr>
        <p:spPr/>
        <p:txBody>
          <a:bodyPr anchor="b"/>
          <a:lstStyle/>
          <a:p>
            <a:pPr lvl="3"/>
            <a:r>
              <a:rPr lang="en-US" dirty="0">
                <a:solidFill>
                  <a:srgbClr val="F16628"/>
                </a:solidFill>
              </a:rPr>
              <a:t>Lorem ipsum dolor </a:t>
            </a:r>
          </a:p>
          <a:p>
            <a:pPr lvl="4"/>
            <a:r>
              <a:rPr lang="en-US" dirty="0">
                <a:solidFill>
                  <a:srgbClr val="000000"/>
                </a:solidFill>
              </a:rPr>
              <a:t>Sit amet, consectetuer adipiscing elit. Maecenas porttitor congue massa. Fusce posuere, magna sed pulvinar ultricies, purus lectus malesuada libero, sit amet commodo magna eros quis urna.</a:t>
            </a:r>
          </a:p>
        </p:txBody>
      </p:sp>
      <p:pic>
        <p:nvPicPr>
          <p:cNvPr id="14" name="Content Placeholder 12">
            <a:extLst>
              <a:ext uri="{FF2B5EF4-FFF2-40B4-BE49-F238E27FC236}">
                <a16:creationId xmlns:a16="http://schemas.microsoft.com/office/drawing/2014/main" id="{B0C9D8BF-F196-D04B-B528-ED85F361FEC5}"/>
              </a:ext>
            </a:extLst>
          </p:cNvPr>
          <p:cNvPicPr>
            <a:picLocks noGrp="1" noChangeAspect="1"/>
          </p:cNvPicPr>
          <p:nvPr>
            <p:ph idx="25"/>
          </p:nvPr>
        </p:nvPicPr>
        <p:blipFill rotWithShape="1">
          <a:blip r:embed="rId2" cstate="screen">
            <a:extLst>
              <a:ext uri="{28A0092B-C50C-407E-A947-70E740481C1C}">
                <a14:useLocalDpi xmlns:a14="http://schemas.microsoft.com/office/drawing/2010/main"/>
              </a:ext>
            </a:extLst>
          </a:blip>
          <a:srcRect/>
          <a:stretch/>
        </p:blipFill>
        <p:spPr>
          <a:xfrm flipH="1">
            <a:off x="431800" y="3089911"/>
            <a:ext cx="2592388" cy="1497964"/>
          </a:xfrm>
        </p:spPr>
      </p:pic>
      <p:pic>
        <p:nvPicPr>
          <p:cNvPr id="15" name="Content Placeholder 10">
            <a:extLst>
              <a:ext uri="{FF2B5EF4-FFF2-40B4-BE49-F238E27FC236}">
                <a16:creationId xmlns:a16="http://schemas.microsoft.com/office/drawing/2014/main" id="{CD44A4C1-7125-FD47-9D33-3E114ECFCD10}"/>
              </a:ext>
            </a:extLst>
          </p:cNvPr>
          <p:cNvPicPr>
            <a:picLocks noGrp="1" noChangeAspect="1"/>
          </p:cNvPicPr>
          <p:nvPr>
            <p:ph idx="26"/>
          </p:nvPr>
        </p:nvPicPr>
        <p:blipFill rotWithShape="1">
          <a:blip r:embed="rId3" cstate="screen">
            <a:extLst>
              <a:ext uri="{28A0092B-C50C-407E-A947-70E740481C1C}">
                <a14:useLocalDpi xmlns:a14="http://schemas.microsoft.com/office/drawing/2010/main"/>
              </a:ext>
            </a:extLst>
          </a:blip>
          <a:stretch/>
        </p:blipFill>
        <p:spPr>
          <a:xfrm>
            <a:off x="432594" y="3090069"/>
            <a:ext cx="2590800" cy="1511300"/>
          </a:xfrm>
        </p:spPr>
      </p:pic>
      <p:pic>
        <p:nvPicPr>
          <p:cNvPr id="21" name="Content Placeholder 10">
            <a:extLst>
              <a:ext uri="{FF2B5EF4-FFF2-40B4-BE49-F238E27FC236}">
                <a16:creationId xmlns:a16="http://schemas.microsoft.com/office/drawing/2014/main" id="{CC8204E8-7A36-6B41-86FA-DA414CF12548}"/>
              </a:ext>
            </a:extLst>
          </p:cNvPr>
          <p:cNvPicPr>
            <a:picLocks noGrp="1" noChangeAspect="1"/>
          </p:cNvPicPr>
          <p:nvPr>
            <p:ph idx="27"/>
          </p:nvPr>
        </p:nvPicPr>
        <p:blipFill rotWithShape="1">
          <a:blip r:embed="rId4" cstate="screen">
            <a:extLst>
              <a:ext uri="{28A0092B-C50C-407E-A947-70E740481C1C}">
                <a14:useLocalDpi xmlns:a14="http://schemas.microsoft.com/office/drawing/2010/main"/>
              </a:ext>
            </a:extLst>
          </a:blip>
          <a:srcRect/>
          <a:stretch/>
        </p:blipFill>
        <p:spPr>
          <a:xfrm>
            <a:off x="6119424" y="1276350"/>
            <a:ext cx="2578955" cy="3325813"/>
          </a:xfrm>
        </p:spPr>
      </p:pic>
      <p:sp>
        <p:nvSpPr>
          <p:cNvPr id="24" name="Content Placeholder 9">
            <a:extLst>
              <a:ext uri="{FF2B5EF4-FFF2-40B4-BE49-F238E27FC236}">
                <a16:creationId xmlns:a16="http://schemas.microsoft.com/office/drawing/2014/main" id="{C158B6E6-1432-2040-AD96-081707C7B693}"/>
              </a:ext>
            </a:extLst>
          </p:cNvPr>
          <p:cNvSpPr txBox="1">
            <a:spLocks/>
          </p:cNvSpPr>
          <p:nvPr/>
        </p:nvSpPr>
        <p:spPr>
          <a:xfrm>
            <a:off x="2905933" y="4654403"/>
            <a:ext cx="5798852" cy="443846"/>
          </a:xfrm>
          <a:prstGeom prst="rect">
            <a:avLst/>
          </a:prstGeom>
        </p:spPr>
        <p:txBody>
          <a:bodyPr vert="horz" lIns="0" tIns="0" rIns="0" bIns="0" rtlCol="0" anchor="ctr">
            <a:normAutofit/>
          </a:bodyPr>
          <a:lstStyle>
            <a:lvl1pPr marL="211195" indent="-211195" algn="l" defTabSz="914377" rtl="0" eaLnBrk="1" latinLnBrk="0" hangingPunct="1">
              <a:lnSpc>
                <a:spcPct val="100000"/>
              </a:lnSpc>
              <a:spcBef>
                <a:spcPts val="400"/>
              </a:spcBef>
              <a:spcAft>
                <a:spcPts val="267"/>
              </a:spcAft>
              <a:buClr>
                <a:schemeClr val="accent1"/>
              </a:buClr>
              <a:buFont typeface="Arial" panose="020B0604020202020204" pitchFamily="34" charset="0"/>
              <a:buChar char="•"/>
              <a:defRPr sz="1200" kern="1200">
                <a:solidFill>
                  <a:schemeClr val="tx1"/>
                </a:solidFill>
                <a:latin typeface="+mn-lt"/>
                <a:ea typeface="+mn-ea"/>
                <a:cs typeface="+mn-cs"/>
              </a:defRPr>
            </a:lvl1pPr>
            <a:lvl2pPr marL="455989" indent="-211195" algn="l" defTabSz="914377" rtl="0" eaLnBrk="1" latinLnBrk="0" hangingPunct="1">
              <a:lnSpc>
                <a:spcPct val="100000"/>
              </a:lnSpc>
              <a:spcBef>
                <a:spcPts val="0"/>
              </a:spcBef>
              <a:spcAft>
                <a:spcPts val="400"/>
              </a:spcAft>
              <a:buSzPct val="100000"/>
              <a:buFont typeface="Lucida Grande"/>
              <a:buChar char="-"/>
              <a:defRPr sz="1200" kern="1200">
                <a:solidFill>
                  <a:schemeClr val="tx1"/>
                </a:solidFill>
                <a:latin typeface="+mn-lt"/>
                <a:ea typeface="+mn-ea"/>
                <a:cs typeface="+mn-cs"/>
              </a:defRPr>
            </a:lvl2pPr>
            <a:lvl3pPr marL="671983" indent="-211195" algn="l" defTabSz="914377" rtl="0" eaLnBrk="1" latinLnBrk="0" hangingPunct="1">
              <a:lnSpc>
                <a:spcPct val="100000"/>
              </a:lnSpc>
              <a:spcBef>
                <a:spcPts val="0"/>
              </a:spcBef>
              <a:spcAft>
                <a:spcPts val="400"/>
              </a:spcAft>
              <a:buFont typeface="Arial Unicode MS" panose="020B0604020202020204" pitchFamily="34" charset="-128"/>
              <a:buChar char="▸"/>
              <a:defRPr sz="1200" kern="1200">
                <a:solidFill>
                  <a:schemeClr val="tx1"/>
                </a:solidFill>
                <a:latin typeface="+mn-lt"/>
                <a:ea typeface="+mn-ea"/>
                <a:cs typeface="+mn-cs"/>
              </a:defRPr>
            </a:lvl3pPr>
            <a:lvl4pPr marL="0" indent="0" algn="l" defTabSz="914377" rtl="0" eaLnBrk="1" latinLnBrk="0" hangingPunct="1">
              <a:lnSpc>
                <a:spcPct val="100000"/>
              </a:lnSpc>
              <a:spcBef>
                <a:spcPts val="800"/>
              </a:spcBef>
              <a:buFontTx/>
              <a:buNone/>
              <a:tabLst/>
              <a:defRPr sz="1200" b="1" kern="1200">
                <a:solidFill>
                  <a:schemeClr val="accent1"/>
                </a:solidFill>
                <a:latin typeface="+mn-lt"/>
                <a:ea typeface="+mn-ea"/>
                <a:cs typeface="+mn-cs"/>
              </a:defRPr>
            </a:lvl4pPr>
            <a:lvl5pPr marL="0" indent="0" algn="l" defTabSz="914377" rtl="0" eaLnBrk="1" latinLnBrk="0" hangingPunct="1">
              <a:lnSpc>
                <a:spcPct val="120000"/>
              </a:lnSpc>
              <a:spcBef>
                <a:spcPts val="0"/>
              </a:spcBef>
              <a:spcAft>
                <a:spcPts val="533"/>
              </a:spcAft>
              <a:buFontTx/>
              <a:buNone/>
              <a:tabLst/>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en-US" sz="800" b="0" dirty="0">
                <a:solidFill>
                  <a:schemeClr val="bg1">
                    <a:lumMod val="50000"/>
                  </a:schemeClr>
                </a:solidFill>
              </a:rPr>
              <a:t>This slide is created using a modified 5 Container, 9pt, 3x2 Slide Master, the placeholder on the right</a:t>
            </a:r>
            <a:br>
              <a:rPr lang="en-US" sz="800" b="0" dirty="0">
                <a:solidFill>
                  <a:schemeClr val="bg1">
                    <a:lumMod val="50000"/>
                  </a:schemeClr>
                </a:solidFill>
              </a:rPr>
            </a:br>
            <a:r>
              <a:rPr lang="en-US" sz="800" b="0" dirty="0">
                <a:solidFill>
                  <a:schemeClr val="bg1">
                    <a:lumMod val="50000"/>
                  </a:schemeClr>
                </a:solidFill>
              </a:rPr>
              <a:t>has been modified and stretched vertically to allow the female model to be cropped in a portrait frame.</a:t>
            </a:r>
          </a:p>
        </p:txBody>
      </p:sp>
      <p:grpSp>
        <p:nvGrpSpPr>
          <p:cNvPr id="10" name="Group 9">
            <a:extLst>
              <a:ext uri="{FF2B5EF4-FFF2-40B4-BE49-F238E27FC236}">
                <a16:creationId xmlns:a16="http://schemas.microsoft.com/office/drawing/2014/main" id="{2460407B-33B6-E244-8FB5-2C3723ACA736}"/>
              </a:ext>
            </a:extLst>
          </p:cNvPr>
          <p:cNvGrpSpPr/>
          <p:nvPr/>
        </p:nvGrpSpPr>
        <p:grpSpPr>
          <a:xfrm>
            <a:off x="7134539" y="273844"/>
            <a:ext cx="1577661" cy="294913"/>
            <a:chOff x="6001382" y="4098957"/>
            <a:chExt cx="1577661" cy="294913"/>
          </a:xfrm>
        </p:grpSpPr>
        <p:sp>
          <p:nvSpPr>
            <p:cNvPr id="11" name="TextBox 10">
              <a:extLst>
                <a:ext uri="{FF2B5EF4-FFF2-40B4-BE49-F238E27FC236}">
                  <a16:creationId xmlns:a16="http://schemas.microsoft.com/office/drawing/2014/main" id="{AD7B138C-D7DA-CA40-AABD-8D999E5BBF17}"/>
                </a:ext>
              </a:extLst>
            </p:cNvPr>
            <p:cNvSpPr txBox="1"/>
            <p:nvPr/>
          </p:nvSpPr>
          <p:spPr>
            <a:xfrm>
              <a:off x="6535734" y="4173355"/>
              <a:ext cx="700513" cy="153888"/>
            </a:xfrm>
            <a:prstGeom prst="rect">
              <a:avLst/>
            </a:prstGeom>
            <a:noFill/>
          </p:spPr>
          <p:txBody>
            <a:bodyPr wrap="none" lIns="0" tIns="0" rIns="0" bIns="0" rtlCol="0">
              <a:spAutoFit/>
            </a:bodyPr>
            <a:lstStyle/>
            <a:p>
              <a:r>
                <a:rPr lang="en-US" sz="1000" dirty="0">
                  <a:solidFill>
                    <a:schemeClr val="tx2"/>
                  </a:solidFill>
                </a:rPr>
                <a:t>Slide Layout</a:t>
              </a:r>
            </a:p>
          </p:txBody>
        </p:sp>
        <p:grpSp>
          <p:nvGrpSpPr>
            <p:cNvPr id="12" name="Group 11">
              <a:extLst>
                <a:ext uri="{FF2B5EF4-FFF2-40B4-BE49-F238E27FC236}">
                  <a16:creationId xmlns:a16="http://schemas.microsoft.com/office/drawing/2014/main" id="{0B522F3A-8AC8-E44A-BFC7-6B91E07AF266}"/>
                </a:ext>
              </a:extLst>
            </p:cNvPr>
            <p:cNvGrpSpPr/>
            <p:nvPr/>
          </p:nvGrpSpPr>
          <p:grpSpPr>
            <a:xfrm>
              <a:off x="6001382" y="4098957"/>
              <a:ext cx="1577661" cy="294913"/>
              <a:chOff x="1164507" y="1798947"/>
              <a:chExt cx="2696189" cy="504000"/>
            </a:xfrm>
          </p:grpSpPr>
          <p:grpSp>
            <p:nvGrpSpPr>
              <p:cNvPr id="13" name="Group 12">
                <a:extLst>
                  <a:ext uri="{FF2B5EF4-FFF2-40B4-BE49-F238E27FC236}">
                    <a16:creationId xmlns:a16="http://schemas.microsoft.com/office/drawing/2014/main" id="{4B4321EE-93B7-2143-89A1-DEA6EE2B316F}"/>
                  </a:ext>
                </a:extLst>
              </p:cNvPr>
              <p:cNvGrpSpPr/>
              <p:nvPr/>
            </p:nvGrpSpPr>
            <p:grpSpPr>
              <a:xfrm>
                <a:off x="1237731" y="1870585"/>
                <a:ext cx="360000" cy="360000"/>
                <a:chOff x="1038948" y="2891219"/>
                <a:chExt cx="360000" cy="360000"/>
              </a:xfrm>
            </p:grpSpPr>
            <p:sp>
              <p:nvSpPr>
                <p:cNvPr id="19" name="[T2O] Rounded Rectangle 10">
                  <a:extLst>
                    <a:ext uri="{FF2B5EF4-FFF2-40B4-BE49-F238E27FC236}">
                      <a16:creationId xmlns:a16="http://schemas.microsoft.com/office/drawing/2014/main" id="{9007474E-BFC4-2848-819E-4B8AF04CBB1F}"/>
                    </a:ext>
                  </a:extLst>
                </p:cNvPr>
                <p:cNvSpPr/>
                <p:nvPr/>
              </p:nvSpPr>
              <p:spPr>
                <a:xfrm>
                  <a:off x="1038948" y="2891219"/>
                  <a:ext cx="360000" cy="360000"/>
                </a:xfrm>
                <a:custGeom>
                  <a:avLst/>
                  <a:gdLst>
                    <a:gd name="connsiteX0" fmla="*/ 35320 w 360000"/>
                    <a:gd name="connsiteY0" fmla="*/ 0 h 360000"/>
                    <a:gd name="connsiteX1" fmla="*/ 324680 w 360000"/>
                    <a:gd name="connsiteY1" fmla="*/ 0 h 360000"/>
                    <a:gd name="connsiteX2" fmla="*/ 360000 w 360000"/>
                    <a:gd name="connsiteY2" fmla="*/ 35320 h 360000"/>
                    <a:gd name="connsiteX3" fmla="*/ 360000 w 360000"/>
                    <a:gd name="connsiteY3" fmla="*/ 324680 h 360000"/>
                    <a:gd name="connsiteX4" fmla="*/ 324680 w 360000"/>
                    <a:gd name="connsiteY4" fmla="*/ 360000 h 360000"/>
                    <a:gd name="connsiteX5" fmla="*/ 35320 w 360000"/>
                    <a:gd name="connsiteY5" fmla="*/ 360000 h 360000"/>
                    <a:gd name="connsiteX6" fmla="*/ 0 w 360000"/>
                    <a:gd name="connsiteY6" fmla="*/ 324680 h 360000"/>
                    <a:gd name="connsiteX7" fmla="*/ 0 w 360000"/>
                    <a:gd name="connsiteY7" fmla="*/ 35320 h 360000"/>
                    <a:gd name="connsiteX8" fmla="*/ 35320 w 360000"/>
                    <a:gd name="connsiteY8" fmla="*/ 0 h 3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000" h="360000">
                      <a:moveTo>
                        <a:pt x="35320" y="0"/>
                      </a:moveTo>
                      <a:lnTo>
                        <a:pt x="324680" y="0"/>
                      </a:lnTo>
                      <a:cubicBezTo>
                        <a:pt x="344187" y="0"/>
                        <a:pt x="360000" y="15813"/>
                        <a:pt x="360000" y="35320"/>
                      </a:cubicBezTo>
                      <a:lnTo>
                        <a:pt x="360000" y="324680"/>
                      </a:lnTo>
                      <a:cubicBezTo>
                        <a:pt x="360000" y="344187"/>
                        <a:pt x="344187" y="360000"/>
                        <a:pt x="324680" y="360000"/>
                      </a:cubicBezTo>
                      <a:lnTo>
                        <a:pt x="35320" y="360000"/>
                      </a:lnTo>
                      <a:cubicBezTo>
                        <a:pt x="15813" y="360000"/>
                        <a:pt x="0" y="344187"/>
                        <a:pt x="0" y="324680"/>
                      </a:cubicBezTo>
                      <a:lnTo>
                        <a:pt x="0" y="35320"/>
                      </a:lnTo>
                      <a:cubicBezTo>
                        <a:pt x="0" y="15813"/>
                        <a:pt x="15813" y="0"/>
                        <a:pt x="35320" y="0"/>
                      </a:cubicBezTo>
                      <a:close/>
                    </a:path>
                  </a:pathLst>
                </a:cu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2O] TextBox 21">
                  <a:extLst>
                    <a:ext uri="{FF2B5EF4-FFF2-40B4-BE49-F238E27FC236}">
                      <a16:creationId xmlns:a16="http://schemas.microsoft.com/office/drawing/2014/main" id="{8C730DC8-A761-FA42-81C2-20C4B02D5FDC}"/>
                    </a:ext>
                  </a:extLst>
                </p:cNvPr>
                <p:cNvSpPr/>
                <p:nvPr/>
              </p:nvSpPr>
              <p:spPr>
                <a:xfrm>
                  <a:off x="1131335" y="3002758"/>
                  <a:ext cx="175226" cy="136922"/>
                </a:xfrm>
                <a:custGeom>
                  <a:avLst/>
                  <a:gdLst/>
                  <a:ahLst/>
                  <a:cxnLst/>
                  <a:rect l="l" t="t" r="r" b="b"/>
                  <a:pathLst>
                    <a:path w="175226" h="136922">
                      <a:moveTo>
                        <a:pt x="0" y="558"/>
                      </a:moveTo>
                      <a:lnTo>
                        <a:pt x="93482" y="558"/>
                      </a:lnTo>
                      <a:lnTo>
                        <a:pt x="93482" y="23627"/>
                      </a:lnTo>
                      <a:lnTo>
                        <a:pt x="27533" y="23627"/>
                      </a:lnTo>
                      <a:lnTo>
                        <a:pt x="27533" y="55904"/>
                      </a:lnTo>
                      <a:lnTo>
                        <a:pt x="84460" y="55904"/>
                      </a:lnTo>
                      <a:lnTo>
                        <a:pt x="84460" y="78972"/>
                      </a:lnTo>
                      <a:lnTo>
                        <a:pt x="27533" y="78972"/>
                      </a:lnTo>
                      <a:lnTo>
                        <a:pt x="27533" y="136922"/>
                      </a:lnTo>
                      <a:lnTo>
                        <a:pt x="0" y="136922"/>
                      </a:lnTo>
                      <a:close/>
                      <a:moveTo>
                        <a:pt x="154018" y="0"/>
                      </a:moveTo>
                      <a:lnTo>
                        <a:pt x="175226" y="0"/>
                      </a:lnTo>
                      <a:lnTo>
                        <a:pt x="175226" y="136922"/>
                      </a:lnTo>
                      <a:lnTo>
                        <a:pt x="149088" y="136922"/>
                      </a:lnTo>
                      <a:lnTo>
                        <a:pt x="149088" y="38417"/>
                      </a:lnTo>
                      <a:cubicBezTo>
                        <a:pt x="139538" y="47346"/>
                        <a:pt x="128283" y="53950"/>
                        <a:pt x="115323" y="58229"/>
                      </a:cubicBezTo>
                      <a:lnTo>
                        <a:pt x="115323" y="34510"/>
                      </a:lnTo>
                      <a:cubicBezTo>
                        <a:pt x="122144" y="32277"/>
                        <a:pt x="129555" y="28045"/>
                        <a:pt x="137554" y="21813"/>
                      </a:cubicBezTo>
                      <a:cubicBezTo>
                        <a:pt x="145554" y="15581"/>
                        <a:pt x="151042" y="8310"/>
                        <a:pt x="154018" y="0"/>
                      </a:cubicBez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A047295C-9F17-1D45-8D4F-A423BCA9E450}"/>
                  </a:ext>
                </a:extLst>
              </p:cNvPr>
              <p:cNvGrpSpPr/>
              <p:nvPr/>
            </p:nvGrpSpPr>
            <p:grpSpPr>
              <a:xfrm>
                <a:off x="1164507" y="1798947"/>
                <a:ext cx="2696189" cy="504000"/>
                <a:chOff x="1164507" y="1798947"/>
                <a:chExt cx="2696189" cy="504000"/>
              </a:xfrm>
            </p:grpSpPr>
            <p:sp>
              <p:nvSpPr>
                <p:cNvPr id="17" name="Rounded Rectangle 16">
                  <a:extLst>
                    <a:ext uri="{FF2B5EF4-FFF2-40B4-BE49-F238E27FC236}">
                      <a16:creationId xmlns:a16="http://schemas.microsoft.com/office/drawing/2014/main" id="{11986ACD-596C-644A-BB1F-A574D00DA931}"/>
                    </a:ext>
                  </a:extLst>
                </p:cNvPr>
                <p:cNvSpPr/>
                <p:nvPr/>
              </p:nvSpPr>
              <p:spPr>
                <a:xfrm>
                  <a:off x="1164507" y="1798947"/>
                  <a:ext cx="2696189" cy="504000"/>
                </a:xfrm>
                <a:prstGeom prst="roundRect">
                  <a:avLst>
                    <a:gd name="adj" fmla="val 9811"/>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Graphic 7">
                  <a:extLst>
                    <a:ext uri="{FF2B5EF4-FFF2-40B4-BE49-F238E27FC236}">
                      <a16:creationId xmlns:a16="http://schemas.microsoft.com/office/drawing/2014/main" id="{3D609012-0E58-1A45-83A9-CD040A6132D5}"/>
                    </a:ext>
                  </a:extLst>
                </p:cNvPr>
                <p:cNvSpPr/>
                <p:nvPr/>
              </p:nvSpPr>
              <p:spPr>
                <a:xfrm>
                  <a:off x="1685085" y="1895128"/>
                  <a:ext cx="293955" cy="293955"/>
                </a:xfrm>
                <a:custGeom>
                  <a:avLst/>
                  <a:gdLst>
                    <a:gd name="connsiteX0" fmla="*/ 732473 w 742950"/>
                    <a:gd name="connsiteY0" fmla="*/ 638175 h 742950"/>
                    <a:gd name="connsiteX1" fmla="*/ 613410 w 742950"/>
                    <a:gd name="connsiteY1" fmla="*/ 519112 h 742950"/>
                    <a:gd name="connsiteX2" fmla="*/ 554355 w 742950"/>
                    <a:gd name="connsiteY2" fmla="*/ 501015 h 742950"/>
                    <a:gd name="connsiteX3" fmla="*/ 512445 w 742950"/>
                    <a:gd name="connsiteY3" fmla="*/ 459105 h 742950"/>
                    <a:gd name="connsiteX4" fmla="*/ 571500 w 742950"/>
                    <a:gd name="connsiteY4" fmla="*/ 285750 h 742950"/>
                    <a:gd name="connsiteX5" fmla="*/ 285750 w 742950"/>
                    <a:gd name="connsiteY5" fmla="*/ 0 h 742950"/>
                    <a:gd name="connsiteX6" fmla="*/ 0 w 742950"/>
                    <a:gd name="connsiteY6" fmla="*/ 285750 h 742950"/>
                    <a:gd name="connsiteX7" fmla="*/ 285750 w 742950"/>
                    <a:gd name="connsiteY7" fmla="*/ 571500 h 742950"/>
                    <a:gd name="connsiteX8" fmla="*/ 459105 w 742950"/>
                    <a:gd name="connsiteY8" fmla="*/ 512445 h 742950"/>
                    <a:gd name="connsiteX9" fmla="*/ 501015 w 742950"/>
                    <a:gd name="connsiteY9" fmla="*/ 554355 h 742950"/>
                    <a:gd name="connsiteX10" fmla="*/ 519112 w 742950"/>
                    <a:gd name="connsiteY10" fmla="*/ 613410 h 742950"/>
                    <a:gd name="connsiteX11" fmla="*/ 638175 w 742950"/>
                    <a:gd name="connsiteY11" fmla="*/ 732473 h 742950"/>
                    <a:gd name="connsiteX12" fmla="*/ 685800 w 742950"/>
                    <a:gd name="connsiteY12" fmla="*/ 752475 h 742950"/>
                    <a:gd name="connsiteX13" fmla="*/ 733425 w 742950"/>
                    <a:gd name="connsiteY13" fmla="*/ 732473 h 742950"/>
                    <a:gd name="connsiteX14" fmla="*/ 732473 w 742950"/>
                    <a:gd name="connsiteY14" fmla="*/ 638175 h 742950"/>
                    <a:gd name="connsiteX15" fmla="*/ 284798 w 742950"/>
                    <a:gd name="connsiteY15" fmla="*/ 513398 h 742950"/>
                    <a:gd name="connsiteX16" fmla="*/ 56197 w 742950"/>
                    <a:gd name="connsiteY16" fmla="*/ 284798 h 742950"/>
                    <a:gd name="connsiteX17" fmla="*/ 284798 w 742950"/>
                    <a:gd name="connsiteY17" fmla="*/ 56197 h 742950"/>
                    <a:gd name="connsiteX18" fmla="*/ 513398 w 742950"/>
                    <a:gd name="connsiteY18" fmla="*/ 284798 h 742950"/>
                    <a:gd name="connsiteX19" fmla="*/ 284798 w 742950"/>
                    <a:gd name="connsiteY19" fmla="*/ 513398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2950" h="742950">
                      <a:moveTo>
                        <a:pt x="732473" y="638175"/>
                      </a:moveTo>
                      <a:lnTo>
                        <a:pt x="613410" y="519112"/>
                      </a:lnTo>
                      <a:cubicBezTo>
                        <a:pt x="597218" y="502920"/>
                        <a:pt x="575310" y="497205"/>
                        <a:pt x="554355" y="501015"/>
                      </a:cubicBezTo>
                      <a:lnTo>
                        <a:pt x="512445" y="459105"/>
                      </a:lnTo>
                      <a:cubicBezTo>
                        <a:pt x="549593" y="411480"/>
                        <a:pt x="571500" y="350520"/>
                        <a:pt x="571500" y="285750"/>
                      </a:cubicBezTo>
                      <a:cubicBezTo>
                        <a:pt x="571500" y="128588"/>
                        <a:pt x="442912" y="0"/>
                        <a:pt x="285750" y="0"/>
                      </a:cubicBezTo>
                      <a:cubicBezTo>
                        <a:pt x="128588" y="0"/>
                        <a:pt x="0" y="128588"/>
                        <a:pt x="0" y="285750"/>
                      </a:cubicBezTo>
                      <a:cubicBezTo>
                        <a:pt x="0" y="442912"/>
                        <a:pt x="128588" y="571500"/>
                        <a:pt x="285750" y="571500"/>
                      </a:cubicBezTo>
                      <a:cubicBezTo>
                        <a:pt x="350520" y="571500"/>
                        <a:pt x="410528" y="549593"/>
                        <a:pt x="459105" y="512445"/>
                      </a:cubicBezTo>
                      <a:lnTo>
                        <a:pt x="501015" y="554355"/>
                      </a:lnTo>
                      <a:cubicBezTo>
                        <a:pt x="497205" y="575310"/>
                        <a:pt x="502920" y="597218"/>
                        <a:pt x="519112" y="613410"/>
                      </a:cubicBezTo>
                      <a:lnTo>
                        <a:pt x="638175" y="732473"/>
                      </a:lnTo>
                      <a:cubicBezTo>
                        <a:pt x="651510" y="745808"/>
                        <a:pt x="668655" y="752475"/>
                        <a:pt x="685800" y="752475"/>
                      </a:cubicBezTo>
                      <a:cubicBezTo>
                        <a:pt x="702945" y="752475"/>
                        <a:pt x="720090" y="745808"/>
                        <a:pt x="733425" y="732473"/>
                      </a:cubicBezTo>
                      <a:cubicBezTo>
                        <a:pt x="758190" y="705802"/>
                        <a:pt x="758190" y="663893"/>
                        <a:pt x="732473" y="638175"/>
                      </a:cubicBezTo>
                      <a:close/>
                      <a:moveTo>
                        <a:pt x="284798" y="513398"/>
                      </a:moveTo>
                      <a:cubicBezTo>
                        <a:pt x="159067" y="513398"/>
                        <a:pt x="56197" y="410528"/>
                        <a:pt x="56197" y="284798"/>
                      </a:cubicBezTo>
                      <a:cubicBezTo>
                        <a:pt x="56197" y="159067"/>
                        <a:pt x="159067" y="56197"/>
                        <a:pt x="284798" y="56197"/>
                      </a:cubicBezTo>
                      <a:cubicBezTo>
                        <a:pt x="410528" y="56197"/>
                        <a:pt x="513398" y="159067"/>
                        <a:pt x="513398" y="284798"/>
                      </a:cubicBezTo>
                      <a:cubicBezTo>
                        <a:pt x="513398" y="410528"/>
                        <a:pt x="410528" y="513398"/>
                        <a:pt x="284798" y="513398"/>
                      </a:cubicBezTo>
                      <a:close/>
                    </a:path>
                  </a:pathLst>
                </a:custGeom>
                <a:solidFill>
                  <a:schemeClr val="tx2"/>
                </a:solidFill>
                <a:ln w="9525" cap="flat">
                  <a:noFill/>
                  <a:prstDash val="solid"/>
                  <a:miter/>
                </a:ln>
              </p:spPr>
              <p:txBody>
                <a:bodyPr rtlCol="0" anchor="ctr"/>
                <a:lstStyle/>
                <a:p>
                  <a:endParaRPr lang="en-US" dirty="0"/>
                </a:p>
              </p:txBody>
            </p:sp>
          </p:grpSp>
        </p:grpSp>
      </p:grpSp>
    </p:spTree>
    <p:extLst>
      <p:ext uri="{BB962C8B-B14F-4D97-AF65-F5344CB8AC3E}">
        <p14:creationId xmlns:p14="http://schemas.microsoft.com/office/powerpoint/2010/main" val="4186144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9D314-2474-604E-A194-52A427D57200}"/>
              </a:ext>
            </a:extLst>
          </p:cNvPr>
          <p:cNvSpPr>
            <a:spLocks noGrp="1"/>
          </p:cNvSpPr>
          <p:nvPr>
            <p:ph type="title"/>
          </p:nvPr>
        </p:nvSpPr>
        <p:spPr/>
        <p:txBody>
          <a:bodyPr/>
          <a:lstStyle/>
          <a:p>
            <a:r>
              <a:rPr lang="en-US" dirty="0"/>
              <a:t>Guide to importing images</a:t>
            </a:r>
          </a:p>
        </p:txBody>
      </p:sp>
      <p:sp>
        <p:nvSpPr>
          <p:cNvPr id="3" name="Content Placeholder 2">
            <a:extLst>
              <a:ext uri="{FF2B5EF4-FFF2-40B4-BE49-F238E27FC236}">
                <a16:creationId xmlns:a16="http://schemas.microsoft.com/office/drawing/2014/main" id="{89C9EF90-CCB3-804A-8756-BF44ABA7F96B}"/>
              </a:ext>
            </a:extLst>
          </p:cNvPr>
          <p:cNvSpPr>
            <a:spLocks noGrp="1"/>
          </p:cNvSpPr>
          <p:nvPr>
            <p:ph idx="1"/>
          </p:nvPr>
        </p:nvSpPr>
        <p:spPr/>
        <p:txBody>
          <a:bodyPr/>
          <a:lstStyle/>
          <a:p>
            <a:pPr lvl="3"/>
            <a:r>
              <a:rPr lang="en-AU" dirty="0"/>
              <a:t>Import an image from file</a:t>
            </a:r>
          </a:p>
          <a:p>
            <a:pPr marL="228600" lvl="0" indent="-228600">
              <a:buFont typeface="+mj-lt"/>
              <a:buAutoNum type="arabicPeriod"/>
            </a:pPr>
            <a:r>
              <a:rPr lang="en-AU" dirty="0"/>
              <a:t>Click on the slide you want to insert the picture. </a:t>
            </a:r>
          </a:p>
          <a:p>
            <a:pPr marL="228600" lvl="0" indent="-228600">
              <a:spcAft>
                <a:spcPts val="6200"/>
              </a:spcAft>
              <a:buFont typeface="+mj-lt"/>
              <a:buAutoNum type="arabicPeriod"/>
            </a:pPr>
            <a:r>
              <a:rPr lang="en-AU" dirty="0"/>
              <a:t>On the </a:t>
            </a:r>
            <a:r>
              <a:rPr lang="en-AU" b="1" dirty="0"/>
              <a:t>Insert</a:t>
            </a:r>
            <a:r>
              <a:rPr lang="en-AU" dirty="0"/>
              <a:t> tab, in the </a:t>
            </a:r>
            <a:r>
              <a:rPr lang="en-AU" b="1" dirty="0"/>
              <a:t>Images</a:t>
            </a:r>
            <a:r>
              <a:rPr lang="en-AU" dirty="0"/>
              <a:t> group, click </a:t>
            </a:r>
            <a:r>
              <a:rPr lang="en-AU" b="1" dirty="0"/>
              <a:t>Picture</a:t>
            </a:r>
            <a:r>
              <a:rPr lang="en-AU" dirty="0"/>
              <a:t>. </a:t>
            </a:r>
          </a:p>
          <a:p>
            <a:pPr lvl="4"/>
            <a:r>
              <a:rPr lang="en-AU" dirty="0"/>
              <a:t>Locate the picture that you want to insert, and then double-click it.</a:t>
            </a:r>
          </a:p>
          <a:p>
            <a:pPr marL="228600" indent="-228600">
              <a:buFont typeface="+mj-lt"/>
              <a:buAutoNum type="arabicPeriod"/>
            </a:pPr>
            <a:r>
              <a:rPr lang="en-AU" dirty="0"/>
              <a:t>To resize a picture, select it and drag a sizing handle away from</a:t>
            </a:r>
            <a:br>
              <a:rPr lang="en-AU" dirty="0"/>
            </a:br>
            <a:r>
              <a:rPr lang="en-AU" dirty="0"/>
              <a:t>or toward the centre, while holding </a:t>
            </a:r>
            <a:r>
              <a:rPr lang="en-AU" b="1" dirty="0"/>
              <a:t>Shift</a:t>
            </a:r>
          </a:p>
          <a:p>
            <a:pPr lvl="3" indent="-158400"/>
            <a:r>
              <a:rPr lang="en-AU" b="1" dirty="0"/>
              <a:t>Copy an image from another slide pack </a:t>
            </a:r>
          </a:p>
          <a:p>
            <a:pPr lvl="4" indent="-158400"/>
            <a:r>
              <a:rPr lang="en-AU" dirty="0"/>
              <a:t>With both presentations open at the same time simply </a:t>
            </a:r>
            <a:r>
              <a:rPr lang="en-AU" b="1" dirty="0"/>
              <a:t>Copy and Paste</a:t>
            </a:r>
            <a:br>
              <a:rPr lang="en-AU" dirty="0"/>
            </a:br>
            <a:r>
              <a:rPr lang="en-AU" dirty="0"/>
              <a:t>one</a:t>
            </a:r>
            <a:r>
              <a:rPr lang="en-AU" b="1" dirty="0"/>
              <a:t> </a:t>
            </a:r>
            <a:r>
              <a:rPr lang="en-AU" dirty="0"/>
              <a:t>image from an existing slide to your new slide. </a:t>
            </a:r>
          </a:p>
          <a:p>
            <a:pPr lvl="4" indent="-158400"/>
            <a:r>
              <a:rPr lang="en-AU" dirty="0"/>
              <a:t>Select the image and press </a:t>
            </a:r>
            <a:r>
              <a:rPr lang="en-AU" b="1" dirty="0"/>
              <a:t>Ctrl + C </a:t>
            </a:r>
            <a:r>
              <a:rPr lang="en-AU" dirty="0"/>
              <a:t>to copy the image, then select the </a:t>
            </a:r>
            <a:br>
              <a:rPr lang="en-AU" dirty="0"/>
            </a:br>
            <a:r>
              <a:rPr lang="en-AU" dirty="0"/>
              <a:t>slide on your new pack – then press </a:t>
            </a:r>
            <a:r>
              <a:rPr lang="en-AU" b="1" dirty="0"/>
              <a:t>Ctrl + V </a:t>
            </a:r>
            <a:r>
              <a:rPr lang="en-AU" dirty="0"/>
              <a:t>to paste the image.</a:t>
            </a:r>
          </a:p>
          <a:p>
            <a:pPr lvl="4"/>
            <a:endParaRPr lang="en-AU" dirty="0"/>
          </a:p>
          <a:p>
            <a:endParaRPr lang="en-US" dirty="0"/>
          </a:p>
        </p:txBody>
      </p:sp>
      <p:sp>
        <p:nvSpPr>
          <p:cNvPr id="4" name="Content Placeholder 3">
            <a:extLst>
              <a:ext uri="{FF2B5EF4-FFF2-40B4-BE49-F238E27FC236}">
                <a16:creationId xmlns:a16="http://schemas.microsoft.com/office/drawing/2014/main" id="{271397D9-7B19-D646-A128-D7B4D596990F}"/>
              </a:ext>
            </a:extLst>
          </p:cNvPr>
          <p:cNvSpPr>
            <a:spLocks noGrp="1"/>
          </p:cNvSpPr>
          <p:nvPr>
            <p:ph idx="13"/>
          </p:nvPr>
        </p:nvSpPr>
        <p:spPr>
          <a:xfrm>
            <a:off x="4798771" y="1276350"/>
            <a:ext cx="3898800" cy="3593306"/>
          </a:xfrm>
        </p:spPr>
        <p:txBody>
          <a:bodyPr>
            <a:normAutofit/>
          </a:bodyPr>
          <a:lstStyle/>
          <a:p>
            <a:pPr lvl="3"/>
            <a:r>
              <a:rPr lang="en-US" dirty="0"/>
              <a:t>Drag and Drop</a:t>
            </a:r>
          </a:p>
          <a:p>
            <a:pPr lvl="4"/>
            <a:r>
              <a:rPr lang="en-US" dirty="0"/>
              <a:t>You can also simply drag and drop an image from your desktop or a folder but using this method the image will be free floating, meaning it will not automatically snap in to a placeholder and may import at file dimensions.</a:t>
            </a:r>
          </a:p>
          <a:p>
            <a:pPr lvl="4"/>
            <a:r>
              <a:rPr lang="en-US" dirty="0"/>
              <a:t>You can easily resize the image by selecting it and while holding </a:t>
            </a:r>
            <a:r>
              <a:rPr lang="en-US" b="1" dirty="0"/>
              <a:t>Shift key</a:t>
            </a:r>
            <a:r>
              <a:rPr lang="en-US" dirty="0"/>
              <a:t> pull the </a:t>
            </a:r>
            <a:r>
              <a:rPr lang="en-US" b="1" dirty="0"/>
              <a:t>Scaling handles </a:t>
            </a:r>
            <a:r>
              <a:rPr lang="en-US" dirty="0"/>
              <a:t>to the desired size. This will ensure your image is scaled to proportion and not distorted.</a:t>
            </a:r>
          </a:p>
          <a:p>
            <a:pPr lvl="3"/>
            <a:r>
              <a:rPr lang="en-US" dirty="0"/>
              <a:t>Other image options</a:t>
            </a:r>
          </a:p>
          <a:p>
            <a:pPr lvl="4">
              <a:spcAft>
                <a:spcPts val="4600"/>
              </a:spcAft>
            </a:pPr>
            <a:r>
              <a:rPr lang="en-US" dirty="0"/>
              <a:t>When you start importing images you may find that your file size starts</a:t>
            </a:r>
            <a:br>
              <a:rPr lang="en-US" dirty="0"/>
            </a:br>
            <a:r>
              <a:rPr lang="en-US" dirty="0"/>
              <a:t>to get bigger. In the </a:t>
            </a:r>
            <a:r>
              <a:rPr lang="en-US" b="1" dirty="0"/>
              <a:t>Picture tools </a:t>
            </a:r>
            <a:r>
              <a:rPr lang="en-US" dirty="0"/>
              <a:t>tab (available when you select an image) you have options that allow you to </a:t>
            </a:r>
            <a:r>
              <a:rPr lang="en-US" b="1" dirty="0"/>
              <a:t>Compress Pictures</a:t>
            </a:r>
            <a:r>
              <a:rPr lang="en-US" dirty="0"/>
              <a:t>, this function</a:t>
            </a:r>
            <a:br>
              <a:rPr lang="en-US" dirty="0"/>
            </a:br>
            <a:r>
              <a:rPr lang="en-US" dirty="0"/>
              <a:t>will allow you to reduce the quality to a single image or all images in the</a:t>
            </a:r>
            <a:br>
              <a:rPr lang="en-US" dirty="0"/>
            </a:br>
            <a:r>
              <a:rPr lang="en-US" dirty="0"/>
              <a:t>file in one go. </a:t>
            </a:r>
          </a:p>
          <a:p>
            <a:pPr lvl="4"/>
            <a:r>
              <a:rPr lang="en-US" dirty="0"/>
              <a:t>Only commit image compression when you are happy with all your image placements and crops as this cannot be undone. It is suggested that you reduce your image quality no lower than </a:t>
            </a:r>
            <a:r>
              <a:rPr lang="en-US" b="1" dirty="0"/>
              <a:t>Screen Quality.</a:t>
            </a:r>
          </a:p>
          <a:p>
            <a:pPr lvl="4"/>
            <a:endParaRPr lang="en-US" b="1" dirty="0"/>
          </a:p>
        </p:txBody>
      </p:sp>
      <p:pic>
        <p:nvPicPr>
          <p:cNvPr id="5" name="Picture 4" descr="PowerPoint Ribbon Image">
            <a:extLst>
              <a:ext uri="{FF2B5EF4-FFF2-40B4-BE49-F238E27FC236}">
                <a16:creationId xmlns:a16="http://schemas.microsoft.com/office/drawing/2014/main" id="{C4DFAAAD-8C2E-E246-B3E0-C62880425D3B}"/>
              </a:ext>
            </a:extLst>
          </p:cNvPr>
          <p:cNvPicPr/>
          <p:nvPr/>
        </p:nvPicPr>
        <p:blipFill>
          <a:blip r:embed="rId2">
            <a:extLst>
              <a:ext uri="{28A0092B-C50C-407E-A947-70E740481C1C}">
                <a14:useLocalDpi xmlns:a14="http://schemas.microsoft.com/office/drawing/2010/main"/>
              </a:ext>
            </a:extLst>
          </a:blip>
          <a:srcRect/>
          <a:stretch>
            <a:fillRect/>
          </a:stretch>
        </p:blipFill>
        <p:spPr bwMode="auto">
          <a:xfrm>
            <a:off x="646834" y="1918473"/>
            <a:ext cx="1201342" cy="518843"/>
          </a:xfrm>
          <a:prstGeom prst="rect">
            <a:avLst/>
          </a:prstGeom>
          <a:noFill/>
          <a:ln>
            <a:noFill/>
          </a:ln>
        </p:spPr>
      </p:pic>
      <p:grpSp>
        <p:nvGrpSpPr>
          <p:cNvPr id="6" name="Group 5">
            <a:extLst>
              <a:ext uri="{FF2B5EF4-FFF2-40B4-BE49-F238E27FC236}">
                <a16:creationId xmlns:a16="http://schemas.microsoft.com/office/drawing/2014/main" id="{40BE9EC3-0386-9C48-9094-F6FE0465D3D0}"/>
              </a:ext>
            </a:extLst>
          </p:cNvPr>
          <p:cNvGrpSpPr/>
          <p:nvPr/>
        </p:nvGrpSpPr>
        <p:grpSpPr>
          <a:xfrm>
            <a:off x="7134539" y="273844"/>
            <a:ext cx="1577661" cy="294913"/>
            <a:chOff x="6001382" y="4098957"/>
            <a:chExt cx="1577661" cy="294913"/>
          </a:xfrm>
        </p:grpSpPr>
        <p:sp>
          <p:nvSpPr>
            <p:cNvPr id="7" name="TextBox 6">
              <a:extLst>
                <a:ext uri="{FF2B5EF4-FFF2-40B4-BE49-F238E27FC236}">
                  <a16:creationId xmlns:a16="http://schemas.microsoft.com/office/drawing/2014/main" id="{6AB967F3-D994-484A-94AD-4E58E9D861B7}"/>
                </a:ext>
              </a:extLst>
            </p:cNvPr>
            <p:cNvSpPr txBox="1"/>
            <p:nvPr/>
          </p:nvSpPr>
          <p:spPr>
            <a:xfrm>
              <a:off x="6535734" y="4173355"/>
              <a:ext cx="737381" cy="153888"/>
            </a:xfrm>
            <a:prstGeom prst="rect">
              <a:avLst/>
            </a:prstGeom>
            <a:noFill/>
          </p:spPr>
          <p:txBody>
            <a:bodyPr wrap="none" lIns="0" tIns="0" rIns="0" bIns="0" rtlCol="0">
              <a:spAutoFit/>
            </a:bodyPr>
            <a:lstStyle/>
            <a:p>
              <a:r>
                <a:rPr lang="en-US" sz="1000" dirty="0">
                  <a:solidFill>
                    <a:schemeClr val="tx2"/>
                  </a:solidFill>
                </a:rPr>
                <a:t>Insert picture</a:t>
              </a:r>
            </a:p>
          </p:txBody>
        </p:sp>
        <p:grpSp>
          <p:nvGrpSpPr>
            <p:cNvPr id="8" name="Group 7">
              <a:extLst>
                <a:ext uri="{FF2B5EF4-FFF2-40B4-BE49-F238E27FC236}">
                  <a16:creationId xmlns:a16="http://schemas.microsoft.com/office/drawing/2014/main" id="{584768C0-7B15-0348-BD32-808C8ABF9A87}"/>
                </a:ext>
              </a:extLst>
            </p:cNvPr>
            <p:cNvGrpSpPr/>
            <p:nvPr/>
          </p:nvGrpSpPr>
          <p:grpSpPr>
            <a:xfrm>
              <a:off x="6001382" y="4098957"/>
              <a:ext cx="1577661" cy="294913"/>
              <a:chOff x="1164507" y="1798947"/>
              <a:chExt cx="2696189" cy="504000"/>
            </a:xfrm>
          </p:grpSpPr>
          <p:grpSp>
            <p:nvGrpSpPr>
              <p:cNvPr id="9" name="Group 8">
                <a:extLst>
                  <a:ext uri="{FF2B5EF4-FFF2-40B4-BE49-F238E27FC236}">
                    <a16:creationId xmlns:a16="http://schemas.microsoft.com/office/drawing/2014/main" id="{47AB6ABB-67B8-3249-B73B-0777FE0DDCCE}"/>
                  </a:ext>
                </a:extLst>
              </p:cNvPr>
              <p:cNvGrpSpPr/>
              <p:nvPr/>
            </p:nvGrpSpPr>
            <p:grpSpPr>
              <a:xfrm>
                <a:off x="1237731" y="1870585"/>
                <a:ext cx="360000" cy="360000"/>
                <a:chOff x="1038948" y="2891219"/>
                <a:chExt cx="360000" cy="360000"/>
              </a:xfrm>
            </p:grpSpPr>
            <p:sp>
              <p:nvSpPr>
                <p:cNvPr id="13" name="[T2O] Rounded Rectangle 10">
                  <a:extLst>
                    <a:ext uri="{FF2B5EF4-FFF2-40B4-BE49-F238E27FC236}">
                      <a16:creationId xmlns:a16="http://schemas.microsoft.com/office/drawing/2014/main" id="{8585EA46-7E1B-124D-9A47-DAA3EA053167}"/>
                    </a:ext>
                  </a:extLst>
                </p:cNvPr>
                <p:cNvSpPr/>
                <p:nvPr/>
              </p:nvSpPr>
              <p:spPr>
                <a:xfrm>
                  <a:off x="1038948" y="2891219"/>
                  <a:ext cx="360000" cy="360000"/>
                </a:xfrm>
                <a:custGeom>
                  <a:avLst/>
                  <a:gdLst>
                    <a:gd name="connsiteX0" fmla="*/ 35320 w 360000"/>
                    <a:gd name="connsiteY0" fmla="*/ 0 h 360000"/>
                    <a:gd name="connsiteX1" fmla="*/ 324680 w 360000"/>
                    <a:gd name="connsiteY1" fmla="*/ 0 h 360000"/>
                    <a:gd name="connsiteX2" fmla="*/ 360000 w 360000"/>
                    <a:gd name="connsiteY2" fmla="*/ 35320 h 360000"/>
                    <a:gd name="connsiteX3" fmla="*/ 360000 w 360000"/>
                    <a:gd name="connsiteY3" fmla="*/ 324680 h 360000"/>
                    <a:gd name="connsiteX4" fmla="*/ 324680 w 360000"/>
                    <a:gd name="connsiteY4" fmla="*/ 360000 h 360000"/>
                    <a:gd name="connsiteX5" fmla="*/ 35320 w 360000"/>
                    <a:gd name="connsiteY5" fmla="*/ 360000 h 360000"/>
                    <a:gd name="connsiteX6" fmla="*/ 0 w 360000"/>
                    <a:gd name="connsiteY6" fmla="*/ 324680 h 360000"/>
                    <a:gd name="connsiteX7" fmla="*/ 0 w 360000"/>
                    <a:gd name="connsiteY7" fmla="*/ 35320 h 360000"/>
                    <a:gd name="connsiteX8" fmla="*/ 35320 w 360000"/>
                    <a:gd name="connsiteY8" fmla="*/ 0 h 3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000" h="360000">
                      <a:moveTo>
                        <a:pt x="35320" y="0"/>
                      </a:moveTo>
                      <a:lnTo>
                        <a:pt x="324680" y="0"/>
                      </a:lnTo>
                      <a:cubicBezTo>
                        <a:pt x="344187" y="0"/>
                        <a:pt x="360000" y="15813"/>
                        <a:pt x="360000" y="35320"/>
                      </a:cubicBezTo>
                      <a:lnTo>
                        <a:pt x="360000" y="324680"/>
                      </a:lnTo>
                      <a:cubicBezTo>
                        <a:pt x="360000" y="344187"/>
                        <a:pt x="344187" y="360000"/>
                        <a:pt x="324680" y="360000"/>
                      </a:cubicBezTo>
                      <a:lnTo>
                        <a:pt x="35320" y="360000"/>
                      </a:lnTo>
                      <a:cubicBezTo>
                        <a:pt x="15813" y="360000"/>
                        <a:pt x="0" y="344187"/>
                        <a:pt x="0" y="324680"/>
                      </a:cubicBezTo>
                      <a:lnTo>
                        <a:pt x="0" y="35320"/>
                      </a:lnTo>
                      <a:cubicBezTo>
                        <a:pt x="0" y="15813"/>
                        <a:pt x="15813" y="0"/>
                        <a:pt x="35320" y="0"/>
                      </a:cubicBezTo>
                      <a:close/>
                    </a:path>
                  </a:pathLst>
                </a:cu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2O] TextBox 21">
                  <a:extLst>
                    <a:ext uri="{FF2B5EF4-FFF2-40B4-BE49-F238E27FC236}">
                      <a16:creationId xmlns:a16="http://schemas.microsoft.com/office/drawing/2014/main" id="{30BE6838-261F-804D-A631-A5C117007BC8}"/>
                    </a:ext>
                  </a:extLst>
                </p:cNvPr>
                <p:cNvSpPr/>
                <p:nvPr/>
              </p:nvSpPr>
              <p:spPr>
                <a:xfrm>
                  <a:off x="1131335" y="3002758"/>
                  <a:ext cx="175226" cy="136922"/>
                </a:xfrm>
                <a:custGeom>
                  <a:avLst/>
                  <a:gdLst/>
                  <a:ahLst/>
                  <a:cxnLst/>
                  <a:rect l="l" t="t" r="r" b="b"/>
                  <a:pathLst>
                    <a:path w="175226" h="136922">
                      <a:moveTo>
                        <a:pt x="0" y="558"/>
                      </a:moveTo>
                      <a:lnTo>
                        <a:pt x="93482" y="558"/>
                      </a:lnTo>
                      <a:lnTo>
                        <a:pt x="93482" y="23627"/>
                      </a:lnTo>
                      <a:lnTo>
                        <a:pt x="27533" y="23627"/>
                      </a:lnTo>
                      <a:lnTo>
                        <a:pt x="27533" y="55904"/>
                      </a:lnTo>
                      <a:lnTo>
                        <a:pt x="84460" y="55904"/>
                      </a:lnTo>
                      <a:lnTo>
                        <a:pt x="84460" y="78972"/>
                      </a:lnTo>
                      <a:lnTo>
                        <a:pt x="27533" y="78972"/>
                      </a:lnTo>
                      <a:lnTo>
                        <a:pt x="27533" y="136922"/>
                      </a:lnTo>
                      <a:lnTo>
                        <a:pt x="0" y="136922"/>
                      </a:lnTo>
                      <a:close/>
                      <a:moveTo>
                        <a:pt x="154018" y="0"/>
                      </a:moveTo>
                      <a:lnTo>
                        <a:pt x="175226" y="0"/>
                      </a:lnTo>
                      <a:lnTo>
                        <a:pt x="175226" y="136922"/>
                      </a:lnTo>
                      <a:lnTo>
                        <a:pt x="149088" y="136922"/>
                      </a:lnTo>
                      <a:lnTo>
                        <a:pt x="149088" y="38417"/>
                      </a:lnTo>
                      <a:cubicBezTo>
                        <a:pt x="139538" y="47346"/>
                        <a:pt x="128283" y="53950"/>
                        <a:pt x="115323" y="58229"/>
                      </a:cubicBezTo>
                      <a:lnTo>
                        <a:pt x="115323" y="34510"/>
                      </a:lnTo>
                      <a:cubicBezTo>
                        <a:pt x="122144" y="32277"/>
                        <a:pt x="129555" y="28045"/>
                        <a:pt x="137554" y="21813"/>
                      </a:cubicBezTo>
                      <a:cubicBezTo>
                        <a:pt x="145554" y="15581"/>
                        <a:pt x="151042" y="8310"/>
                        <a:pt x="154018" y="0"/>
                      </a:cubicBez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690A8C4F-FC68-7447-96AE-B4F088A86CBF}"/>
                  </a:ext>
                </a:extLst>
              </p:cNvPr>
              <p:cNvGrpSpPr/>
              <p:nvPr/>
            </p:nvGrpSpPr>
            <p:grpSpPr>
              <a:xfrm>
                <a:off x="1164507" y="1798947"/>
                <a:ext cx="2696189" cy="504000"/>
                <a:chOff x="1164507" y="1798947"/>
                <a:chExt cx="2696189" cy="504000"/>
              </a:xfrm>
            </p:grpSpPr>
            <p:sp>
              <p:nvSpPr>
                <p:cNvPr id="11" name="Rounded Rectangle 10">
                  <a:extLst>
                    <a:ext uri="{FF2B5EF4-FFF2-40B4-BE49-F238E27FC236}">
                      <a16:creationId xmlns:a16="http://schemas.microsoft.com/office/drawing/2014/main" id="{D75AF1F7-2865-9847-92D2-DA4AFDF5D6BD}"/>
                    </a:ext>
                  </a:extLst>
                </p:cNvPr>
                <p:cNvSpPr/>
                <p:nvPr/>
              </p:nvSpPr>
              <p:spPr>
                <a:xfrm>
                  <a:off x="1164507" y="1798947"/>
                  <a:ext cx="2696189" cy="504000"/>
                </a:xfrm>
                <a:prstGeom prst="roundRect">
                  <a:avLst>
                    <a:gd name="adj" fmla="val 9811"/>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Graphic 7">
                  <a:extLst>
                    <a:ext uri="{FF2B5EF4-FFF2-40B4-BE49-F238E27FC236}">
                      <a16:creationId xmlns:a16="http://schemas.microsoft.com/office/drawing/2014/main" id="{DE2252CF-5E96-D34A-9F7F-ACF28C796E65}"/>
                    </a:ext>
                  </a:extLst>
                </p:cNvPr>
                <p:cNvSpPr/>
                <p:nvPr/>
              </p:nvSpPr>
              <p:spPr>
                <a:xfrm>
                  <a:off x="1685085" y="1895128"/>
                  <a:ext cx="293955" cy="293955"/>
                </a:xfrm>
                <a:custGeom>
                  <a:avLst/>
                  <a:gdLst>
                    <a:gd name="connsiteX0" fmla="*/ 732473 w 742950"/>
                    <a:gd name="connsiteY0" fmla="*/ 638175 h 742950"/>
                    <a:gd name="connsiteX1" fmla="*/ 613410 w 742950"/>
                    <a:gd name="connsiteY1" fmla="*/ 519112 h 742950"/>
                    <a:gd name="connsiteX2" fmla="*/ 554355 w 742950"/>
                    <a:gd name="connsiteY2" fmla="*/ 501015 h 742950"/>
                    <a:gd name="connsiteX3" fmla="*/ 512445 w 742950"/>
                    <a:gd name="connsiteY3" fmla="*/ 459105 h 742950"/>
                    <a:gd name="connsiteX4" fmla="*/ 571500 w 742950"/>
                    <a:gd name="connsiteY4" fmla="*/ 285750 h 742950"/>
                    <a:gd name="connsiteX5" fmla="*/ 285750 w 742950"/>
                    <a:gd name="connsiteY5" fmla="*/ 0 h 742950"/>
                    <a:gd name="connsiteX6" fmla="*/ 0 w 742950"/>
                    <a:gd name="connsiteY6" fmla="*/ 285750 h 742950"/>
                    <a:gd name="connsiteX7" fmla="*/ 285750 w 742950"/>
                    <a:gd name="connsiteY7" fmla="*/ 571500 h 742950"/>
                    <a:gd name="connsiteX8" fmla="*/ 459105 w 742950"/>
                    <a:gd name="connsiteY8" fmla="*/ 512445 h 742950"/>
                    <a:gd name="connsiteX9" fmla="*/ 501015 w 742950"/>
                    <a:gd name="connsiteY9" fmla="*/ 554355 h 742950"/>
                    <a:gd name="connsiteX10" fmla="*/ 519112 w 742950"/>
                    <a:gd name="connsiteY10" fmla="*/ 613410 h 742950"/>
                    <a:gd name="connsiteX11" fmla="*/ 638175 w 742950"/>
                    <a:gd name="connsiteY11" fmla="*/ 732473 h 742950"/>
                    <a:gd name="connsiteX12" fmla="*/ 685800 w 742950"/>
                    <a:gd name="connsiteY12" fmla="*/ 752475 h 742950"/>
                    <a:gd name="connsiteX13" fmla="*/ 733425 w 742950"/>
                    <a:gd name="connsiteY13" fmla="*/ 732473 h 742950"/>
                    <a:gd name="connsiteX14" fmla="*/ 732473 w 742950"/>
                    <a:gd name="connsiteY14" fmla="*/ 638175 h 742950"/>
                    <a:gd name="connsiteX15" fmla="*/ 284798 w 742950"/>
                    <a:gd name="connsiteY15" fmla="*/ 513398 h 742950"/>
                    <a:gd name="connsiteX16" fmla="*/ 56197 w 742950"/>
                    <a:gd name="connsiteY16" fmla="*/ 284798 h 742950"/>
                    <a:gd name="connsiteX17" fmla="*/ 284798 w 742950"/>
                    <a:gd name="connsiteY17" fmla="*/ 56197 h 742950"/>
                    <a:gd name="connsiteX18" fmla="*/ 513398 w 742950"/>
                    <a:gd name="connsiteY18" fmla="*/ 284798 h 742950"/>
                    <a:gd name="connsiteX19" fmla="*/ 284798 w 742950"/>
                    <a:gd name="connsiteY19" fmla="*/ 513398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2950" h="742950">
                      <a:moveTo>
                        <a:pt x="732473" y="638175"/>
                      </a:moveTo>
                      <a:lnTo>
                        <a:pt x="613410" y="519112"/>
                      </a:lnTo>
                      <a:cubicBezTo>
                        <a:pt x="597218" y="502920"/>
                        <a:pt x="575310" y="497205"/>
                        <a:pt x="554355" y="501015"/>
                      </a:cubicBezTo>
                      <a:lnTo>
                        <a:pt x="512445" y="459105"/>
                      </a:lnTo>
                      <a:cubicBezTo>
                        <a:pt x="549593" y="411480"/>
                        <a:pt x="571500" y="350520"/>
                        <a:pt x="571500" y="285750"/>
                      </a:cubicBezTo>
                      <a:cubicBezTo>
                        <a:pt x="571500" y="128588"/>
                        <a:pt x="442912" y="0"/>
                        <a:pt x="285750" y="0"/>
                      </a:cubicBezTo>
                      <a:cubicBezTo>
                        <a:pt x="128588" y="0"/>
                        <a:pt x="0" y="128588"/>
                        <a:pt x="0" y="285750"/>
                      </a:cubicBezTo>
                      <a:cubicBezTo>
                        <a:pt x="0" y="442912"/>
                        <a:pt x="128588" y="571500"/>
                        <a:pt x="285750" y="571500"/>
                      </a:cubicBezTo>
                      <a:cubicBezTo>
                        <a:pt x="350520" y="571500"/>
                        <a:pt x="410528" y="549593"/>
                        <a:pt x="459105" y="512445"/>
                      </a:cubicBezTo>
                      <a:lnTo>
                        <a:pt x="501015" y="554355"/>
                      </a:lnTo>
                      <a:cubicBezTo>
                        <a:pt x="497205" y="575310"/>
                        <a:pt x="502920" y="597218"/>
                        <a:pt x="519112" y="613410"/>
                      </a:cubicBezTo>
                      <a:lnTo>
                        <a:pt x="638175" y="732473"/>
                      </a:lnTo>
                      <a:cubicBezTo>
                        <a:pt x="651510" y="745808"/>
                        <a:pt x="668655" y="752475"/>
                        <a:pt x="685800" y="752475"/>
                      </a:cubicBezTo>
                      <a:cubicBezTo>
                        <a:pt x="702945" y="752475"/>
                        <a:pt x="720090" y="745808"/>
                        <a:pt x="733425" y="732473"/>
                      </a:cubicBezTo>
                      <a:cubicBezTo>
                        <a:pt x="758190" y="705802"/>
                        <a:pt x="758190" y="663893"/>
                        <a:pt x="732473" y="638175"/>
                      </a:cubicBezTo>
                      <a:close/>
                      <a:moveTo>
                        <a:pt x="284798" y="513398"/>
                      </a:moveTo>
                      <a:cubicBezTo>
                        <a:pt x="159067" y="513398"/>
                        <a:pt x="56197" y="410528"/>
                        <a:pt x="56197" y="284798"/>
                      </a:cubicBezTo>
                      <a:cubicBezTo>
                        <a:pt x="56197" y="159067"/>
                        <a:pt x="159067" y="56197"/>
                        <a:pt x="284798" y="56197"/>
                      </a:cubicBezTo>
                      <a:cubicBezTo>
                        <a:pt x="410528" y="56197"/>
                        <a:pt x="513398" y="159067"/>
                        <a:pt x="513398" y="284798"/>
                      </a:cubicBezTo>
                      <a:cubicBezTo>
                        <a:pt x="513398" y="410528"/>
                        <a:pt x="410528" y="513398"/>
                        <a:pt x="284798" y="513398"/>
                      </a:cubicBezTo>
                      <a:close/>
                    </a:path>
                  </a:pathLst>
                </a:custGeom>
                <a:solidFill>
                  <a:schemeClr val="tx2"/>
                </a:solidFill>
                <a:ln w="9525" cap="flat">
                  <a:noFill/>
                  <a:prstDash val="solid"/>
                  <a:miter/>
                </a:ln>
              </p:spPr>
              <p:txBody>
                <a:bodyPr rtlCol="0" anchor="ctr"/>
                <a:lstStyle/>
                <a:p>
                  <a:endParaRPr lang="en-US" dirty="0"/>
                </a:p>
              </p:txBody>
            </p:sp>
          </p:grpSp>
        </p:grpSp>
      </p:grpSp>
      <p:grpSp>
        <p:nvGrpSpPr>
          <p:cNvPr id="21" name="Group 20">
            <a:extLst>
              <a:ext uri="{FF2B5EF4-FFF2-40B4-BE49-F238E27FC236}">
                <a16:creationId xmlns:a16="http://schemas.microsoft.com/office/drawing/2014/main" id="{D4485419-1B3F-3141-A84F-ADFE89E5DF09}"/>
              </a:ext>
            </a:extLst>
          </p:cNvPr>
          <p:cNvGrpSpPr/>
          <p:nvPr/>
        </p:nvGrpSpPr>
        <p:grpSpPr>
          <a:xfrm>
            <a:off x="5877895" y="3470031"/>
            <a:ext cx="1733264" cy="586328"/>
            <a:chOff x="5877895" y="3470031"/>
            <a:chExt cx="1733264" cy="586328"/>
          </a:xfrm>
        </p:grpSpPr>
        <p:pic>
          <p:nvPicPr>
            <p:cNvPr id="19" name="Picture 18">
              <a:extLst>
                <a:ext uri="{FF2B5EF4-FFF2-40B4-BE49-F238E27FC236}">
                  <a16:creationId xmlns:a16="http://schemas.microsoft.com/office/drawing/2014/main" id="{747D9BFA-455B-6D44-B834-311954E3DB27}"/>
                </a:ext>
              </a:extLst>
            </p:cNvPr>
            <p:cNvPicPr>
              <a:picLocks noChangeAspect="1"/>
            </p:cNvPicPr>
            <p:nvPr/>
          </p:nvPicPr>
          <p:blipFill rotWithShape="1">
            <a:blip r:embed="rId3"/>
            <a:srcRect l="525" t="3951" r="75101" b="5426"/>
            <a:stretch/>
          </p:blipFill>
          <p:spPr>
            <a:xfrm>
              <a:off x="5877895" y="3470031"/>
              <a:ext cx="1733264" cy="586328"/>
            </a:xfrm>
            <a:prstGeom prst="rect">
              <a:avLst/>
            </a:prstGeom>
          </p:spPr>
        </p:pic>
        <p:sp>
          <p:nvSpPr>
            <p:cNvPr id="20" name="Rectangle 19">
              <a:extLst>
                <a:ext uri="{FF2B5EF4-FFF2-40B4-BE49-F238E27FC236}">
                  <a16:creationId xmlns:a16="http://schemas.microsoft.com/office/drawing/2014/main" id="{4C5E668A-4ED8-274E-BC47-6067C208D707}"/>
                </a:ext>
              </a:extLst>
            </p:cNvPr>
            <p:cNvSpPr/>
            <p:nvPr/>
          </p:nvSpPr>
          <p:spPr>
            <a:xfrm>
              <a:off x="6877538" y="3673231"/>
              <a:ext cx="561615" cy="33606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Rectangle 21">
            <a:extLst>
              <a:ext uri="{FF2B5EF4-FFF2-40B4-BE49-F238E27FC236}">
                <a16:creationId xmlns:a16="http://schemas.microsoft.com/office/drawing/2014/main" id="{EF529A66-00C0-BA4F-B021-13F0B0A8C440}"/>
              </a:ext>
            </a:extLst>
          </p:cNvPr>
          <p:cNvSpPr/>
          <p:nvPr/>
        </p:nvSpPr>
        <p:spPr>
          <a:xfrm>
            <a:off x="5877895" y="3446585"/>
            <a:ext cx="1195028" cy="644769"/>
          </a:xfrm>
          <a:prstGeom prst="rect">
            <a:avLst/>
          </a:prstGeom>
          <a:gradFill flip="none" rotWithShape="1">
            <a:gsLst>
              <a:gs pos="96000">
                <a:schemeClr val="bg1">
                  <a:alpha val="0"/>
                </a:schemeClr>
              </a:gs>
              <a:gs pos="37000">
                <a:srgbClr val="FF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63750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064F02A-0A6D-2548-A1D1-9D1B985FEFE6}"/>
              </a:ext>
            </a:extLst>
          </p:cNvPr>
          <p:cNvSpPr>
            <a:spLocks noGrp="1"/>
          </p:cNvSpPr>
          <p:nvPr>
            <p:ph type="title"/>
          </p:nvPr>
        </p:nvSpPr>
        <p:spPr/>
        <p:txBody>
          <a:bodyPr/>
          <a:lstStyle/>
          <a:p>
            <a:r>
              <a:rPr lang="en-US" dirty="0"/>
              <a:t>Guide to cropping images</a:t>
            </a:r>
          </a:p>
        </p:txBody>
      </p:sp>
      <p:sp>
        <p:nvSpPr>
          <p:cNvPr id="10" name="Content Placeholder 9">
            <a:extLst>
              <a:ext uri="{FF2B5EF4-FFF2-40B4-BE49-F238E27FC236}">
                <a16:creationId xmlns:a16="http://schemas.microsoft.com/office/drawing/2014/main" id="{396F1297-ABD9-9D42-9A8C-1B7422DDF972}"/>
              </a:ext>
            </a:extLst>
          </p:cNvPr>
          <p:cNvSpPr>
            <a:spLocks noGrp="1"/>
          </p:cNvSpPr>
          <p:nvPr>
            <p:ph idx="1"/>
          </p:nvPr>
        </p:nvSpPr>
        <p:spPr/>
        <p:txBody>
          <a:bodyPr/>
          <a:lstStyle/>
          <a:p>
            <a:pPr marL="228600" lvl="0" indent="-228600">
              <a:buFont typeface="+mj-lt"/>
              <a:buAutoNum type="arabicPeriod"/>
            </a:pPr>
            <a:r>
              <a:rPr lang="en-AU" dirty="0"/>
              <a:t>Select the picture that you want to crop. </a:t>
            </a:r>
          </a:p>
          <a:p>
            <a:pPr marL="228600" lvl="0" indent="-228600">
              <a:spcAft>
                <a:spcPts val="6200"/>
              </a:spcAft>
              <a:buFont typeface="+mj-lt"/>
              <a:buAutoNum type="arabicPeriod"/>
            </a:pPr>
            <a:r>
              <a:rPr lang="en-AU" dirty="0"/>
              <a:t>Under </a:t>
            </a:r>
            <a:r>
              <a:rPr lang="en-AU" b="1" dirty="0"/>
              <a:t>Picture Tools</a:t>
            </a:r>
            <a:r>
              <a:rPr lang="en-AU" dirty="0"/>
              <a:t>, on the </a:t>
            </a:r>
            <a:r>
              <a:rPr lang="en-AU" b="1" dirty="0"/>
              <a:t>Format</a:t>
            </a:r>
            <a:r>
              <a:rPr lang="en-AU" dirty="0"/>
              <a:t> tab, in the </a:t>
            </a:r>
            <a:r>
              <a:rPr lang="en-AU" b="1" dirty="0"/>
              <a:t>Size</a:t>
            </a:r>
            <a:r>
              <a:rPr lang="en-AU" dirty="0"/>
              <a:t> group, click </a:t>
            </a:r>
            <a:r>
              <a:rPr lang="en-AU" b="1" dirty="0"/>
              <a:t>Crop</a:t>
            </a:r>
            <a:r>
              <a:rPr lang="en-AU" dirty="0"/>
              <a:t>.</a:t>
            </a:r>
          </a:p>
          <a:p>
            <a:pPr lvl="4"/>
            <a:r>
              <a:rPr lang="en-AU" cap="all" dirty="0"/>
              <a:t>Note: </a:t>
            </a:r>
            <a:r>
              <a:rPr lang="en-AU" dirty="0"/>
              <a:t>If you do not see the </a:t>
            </a:r>
            <a:r>
              <a:rPr lang="en-AU" b="1" dirty="0"/>
              <a:t>Picture Tools</a:t>
            </a:r>
            <a:r>
              <a:rPr lang="en-AU" dirty="0"/>
              <a:t> and </a:t>
            </a:r>
            <a:r>
              <a:rPr lang="en-AU" b="1" dirty="0"/>
              <a:t>Format</a:t>
            </a:r>
            <a:r>
              <a:rPr lang="en-AU" dirty="0"/>
              <a:t> tabs, make sure that you selected a picture. You might have to double-click the picture to select it and open the </a:t>
            </a:r>
            <a:r>
              <a:rPr lang="en-AU" b="1" dirty="0"/>
              <a:t>Format</a:t>
            </a:r>
            <a:r>
              <a:rPr lang="en-AU" dirty="0"/>
              <a:t> tab.</a:t>
            </a:r>
          </a:p>
          <a:p>
            <a:pPr marL="228600" indent="-228600">
              <a:buFont typeface="+mj-lt"/>
              <a:buAutoNum type="arabicPeriod"/>
            </a:pPr>
            <a:r>
              <a:rPr lang="en-AU" dirty="0"/>
              <a:t>Position the cropping handles, which appear as </a:t>
            </a:r>
            <a:r>
              <a:rPr lang="en-AU" b="1" dirty="0"/>
              <a:t>black bars</a:t>
            </a:r>
            <a:r>
              <a:rPr lang="en-AU" dirty="0"/>
              <a:t> around the area of the image that you want to retain </a:t>
            </a:r>
          </a:p>
          <a:p>
            <a:pPr marL="355050" lvl="1"/>
            <a:r>
              <a:rPr lang="en-AU" dirty="0"/>
              <a:t>You can reposition or resize the image inside the cropping area by moving the image with the crosshair cursor or with the scaling handles attached to the image. </a:t>
            </a:r>
          </a:p>
          <a:p>
            <a:pPr marL="228600" lvl="0" indent="-228600">
              <a:buFont typeface="+mj-lt"/>
              <a:buAutoNum type="arabicPeriod"/>
            </a:pPr>
            <a:endParaRPr lang="en-AU" dirty="0"/>
          </a:p>
          <a:p>
            <a:endParaRPr lang="en-US" dirty="0"/>
          </a:p>
        </p:txBody>
      </p:sp>
      <p:pic>
        <p:nvPicPr>
          <p:cNvPr id="3" name="Content Placeholder 2">
            <a:extLst>
              <a:ext uri="{FF2B5EF4-FFF2-40B4-BE49-F238E27FC236}">
                <a16:creationId xmlns:a16="http://schemas.microsoft.com/office/drawing/2014/main" id="{58B68100-3923-B74B-B51E-73C45AAB7688}"/>
              </a:ext>
            </a:extLst>
          </p:cNvPr>
          <p:cNvPicPr>
            <a:picLocks noGrp="1"/>
          </p:cNvPicPr>
          <p:nvPr>
            <p:ph idx="13"/>
          </p:nvPr>
        </p:nvPicPr>
        <p:blipFill rotWithShape="1">
          <a:blip r:embed="rId2">
            <a:extLst>
              <a:ext uri="{28A0092B-C50C-407E-A947-70E740481C1C}">
                <a14:useLocalDpi xmlns:a14="http://schemas.microsoft.com/office/drawing/2010/main"/>
              </a:ext>
            </a:extLst>
          </a:blip>
          <a:srcRect/>
          <a:stretch/>
        </p:blipFill>
        <p:spPr>
          <a:xfrm>
            <a:off x="6052075" y="1242852"/>
            <a:ext cx="1880605" cy="1045816"/>
          </a:xfrm>
          <a:ln w="9525">
            <a:solidFill>
              <a:schemeClr val="bg1">
                <a:lumMod val="50000"/>
              </a:schemeClr>
            </a:solidFill>
          </a:ln>
        </p:spPr>
      </p:pic>
      <p:pic>
        <p:nvPicPr>
          <p:cNvPr id="12" name="Picture 11" descr="PowerPoint Ribbon Image">
            <a:extLst>
              <a:ext uri="{FF2B5EF4-FFF2-40B4-BE49-F238E27FC236}">
                <a16:creationId xmlns:a16="http://schemas.microsoft.com/office/drawing/2014/main" id="{C4C66FF6-02E6-CC4A-BDB4-A2A79E89964B}"/>
              </a:ext>
            </a:extLst>
          </p:cNvPr>
          <p:cNvPicPr/>
          <p:nvPr/>
        </p:nvPicPr>
        <p:blipFill rotWithShape="1">
          <a:blip r:embed="rId3">
            <a:extLst>
              <a:ext uri="{28A0092B-C50C-407E-A947-70E740481C1C}">
                <a14:useLocalDpi xmlns:a14="http://schemas.microsoft.com/office/drawing/2010/main"/>
              </a:ext>
            </a:extLst>
          </a:blip>
          <a:srcRect t="2979" b="1497"/>
          <a:stretch/>
        </p:blipFill>
        <p:spPr bwMode="auto">
          <a:xfrm>
            <a:off x="686758" y="1731981"/>
            <a:ext cx="954152" cy="556688"/>
          </a:xfrm>
          <a:prstGeom prst="rect">
            <a:avLst/>
          </a:prstGeom>
          <a:solidFill>
            <a:schemeClr val="bg2"/>
          </a:solidFill>
          <a:ln w="15875">
            <a:solidFill>
              <a:schemeClr val="bg1">
                <a:lumMod val="50000"/>
              </a:schemeClr>
            </a:solidFill>
          </a:ln>
        </p:spPr>
      </p:pic>
      <p:grpSp>
        <p:nvGrpSpPr>
          <p:cNvPr id="21" name="Group 20">
            <a:extLst>
              <a:ext uri="{FF2B5EF4-FFF2-40B4-BE49-F238E27FC236}">
                <a16:creationId xmlns:a16="http://schemas.microsoft.com/office/drawing/2014/main" id="{A58AFB21-49AB-0844-BF6F-CABF53562744}"/>
              </a:ext>
            </a:extLst>
          </p:cNvPr>
          <p:cNvGrpSpPr/>
          <p:nvPr/>
        </p:nvGrpSpPr>
        <p:grpSpPr>
          <a:xfrm>
            <a:off x="7134539" y="273844"/>
            <a:ext cx="1577661" cy="294913"/>
            <a:chOff x="6001382" y="4098957"/>
            <a:chExt cx="1577661" cy="294913"/>
          </a:xfrm>
        </p:grpSpPr>
        <p:sp>
          <p:nvSpPr>
            <p:cNvPr id="22" name="TextBox 21">
              <a:extLst>
                <a:ext uri="{FF2B5EF4-FFF2-40B4-BE49-F238E27FC236}">
                  <a16:creationId xmlns:a16="http://schemas.microsoft.com/office/drawing/2014/main" id="{BAA09283-6258-5B46-9B72-456B42836C9D}"/>
                </a:ext>
              </a:extLst>
            </p:cNvPr>
            <p:cNvSpPr txBox="1"/>
            <p:nvPr/>
          </p:nvSpPr>
          <p:spPr>
            <a:xfrm>
              <a:off x="6535734" y="4173355"/>
              <a:ext cx="878446" cy="153888"/>
            </a:xfrm>
            <a:prstGeom prst="rect">
              <a:avLst/>
            </a:prstGeom>
            <a:noFill/>
          </p:spPr>
          <p:txBody>
            <a:bodyPr wrap="none" lIns="0" tIns="0" rIns="0" bIns="0" rtlCol="0">
              <a:spAutoFit/>
            </a:bodyPr>
            <a:lstStyle/>
            <a:p>
              <a:r>
                <a:rPr lang="en-US" sz="1000" dirty="0">
                  <a:solidFill>
                    <a:schemeClr val="tx2"/>
                  </a:solidFill>
                </a:rPr>
                <a:t>Image cropping</a:t>
              </a:r>
            </a:p>
          </p:txBody>
        </p:sp>
        <p:grpSp>
          <p:nvGrpSpPr>
            <p:cNvPr id="23" name="Group 22">
              <a:extLst>
                <a:ext uri="{FF2B5EF4-FFF2-40B4-BE49-F238E27FC236}">
                  <a16:creationId xmlns:a16="http://schemas.microsoft.com/office/drawing/2014/main" id="{E6F78097-CD16-DB4A-B2CF-88F2B19EBF01}"/>
                </a:ext>
              </a:extLst>
            </p:cNvPr>
            <p:cNvGrpSpPr/>
            <p:nvPr/>
          </p:nvGrpSpPr>
          <p:grpSpPr>
            <a:xfrm>
              <a:off x="6001382" y="4098957"/>
              <a:ext cx="1577661" cy="294913"/>
              <a:chOff x="1164507" y="1798947"/>
              <a:chExt cx="2696189" cy="504000"/>
            </a:xfrm>
          </p:grpSpPr>
          <p:grpSp>
            <p:nvGrpSpPr>
              <p:cNvPr id="24" name="Group 23">
                <a:extLst>
                  <a:ext uri="{FF2B5EF4-FFF2-40B4-BE49-F238E27FC236}">
                    <a16:creationId xmlns:a16="http://schemas.microsoft.com/office/drawing/2014/main" id="{5799518D-4D4C-904D-A067-5D2086BDEDA8}"/>
                  </a:ext>
                </a:extLst>
              </p:cNvPr>
              <p:cNvGrpSpPr/>
              <p:nvPr/>
            </p:nvGrpSpPr>
            <p:grpSpPr>
              <a:xfrm>
                <a:off x="1237731" y="1870585"/>
                <a:ext cx="360000" cy="360000"/>
                <a:chOff x="1038948" y="2891219"/>
                <a:chExt cx="360000" cy="360000"/>
              </a:xfrm>
            </p:grpSpPr>
            <p:sp>
              <p:nvSpPr>
                <p:cNvPr id="28" name="[T2O] Rounded Rectangle 10">
                  <a:extLst>
                    <a:ext uri="{FF2B5EF4-FFF2-40B4-BE49-F238E27FC236}">
                      <a16:creationId xmlns:a16="http://schemas.microsoft.com/office/drawing/2014/main" id="{4A2A56E8-3E6D-5B49-A638-FD75C770DA1C}"/>
                    </a:ext>
                  </a:extLst>
                </p:cNvPr>
                <p:cNvSpPr/>
                <p:nvPr/>
              </p:nvSpPr>
              <p:spPr>
                <a:xfrm>
                  <a:off x="1038948" y="2891219"/>
                  <a:ext cx="360000" cy="360000"/>
                </a:xfrm>
                <a:custGeom>
                  <a:avLst/>
                  <a:gdLst>
                    <a:gd name="connsiteX0" fmla="*/ 35320 w 360000"/>
                    <a:gd name="connsiteY0" fmla="*/ 0 h 360000"/>
                    <a:gd name="connsiteX1" fmla="*/ 324680 w 360000"/>
                    <a:gd name="connsiteY1" fmla="*/ 0 h 360000"/>
                    <a:gd name="connsiteX2" fmla="*/ 360000 w 360000"/>
                    <a:gd name="connsiteY2" fmla="*/ 35320 h 360000"/>
                    <a:gd name="connsiteX3" fmla="*/ 360000 w 360000"/>
                    <a:gd name="connsiteY3" fmla="*/ 324680 h 360000"/>
                    <a:gd name="connsiteX4" fmla="*/ 324680 w 360000"/>
                    <a:gd name="connsiteY4" fmla="*/ 360000 h 360000"/>
                    <a:gd name="connsiteX5" fmla="*/ 35320 w 360000"/>
                    <a:gd name="connsiteY5" fmla="*/ 360000 h 360000"/>
                    <a:gd name="connsiteX6" fmla="*/ 0 w 360000"/>
                    <a:gd name="connsiteY6" fmla="*/ 324680 h 360000"/>
                    <a:gd name="connsiteX7" fmla="*/ 0 w 360000"/>
                    <a:gd name="connsiteY7" fmla="*/ 35320 h 360000"/>
                    <a:gd name="connsiteX8" fmla="*/ 35320 w 360000"/>
                    <a:gd name="connsiteY8" fmla="*/ 0 h 3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000" h="360000">
                      <a:moveTo>
                        <a:pt x="35320" y="0"/>
                      </a:moveTo>
                      <a:lnTo>
                        <a:pt x="324680" y="0"/>
                      </a:lnTo>
                      <a:cubicBezTo>
                        <a:pt x="344187" y="0"/>
                        <a:pt x="360000" y="15813"/>
                        <a:pt x="360000" y="35320"/>
                      </a:cubicBezTo>
                      <a:lnTo>
                        <a:pt x="360000" y="324680"/>
                      </a:lnTo>
                      <a:cubicBezTo>
                        <a:pt x="360000" y="344187"/>
                        <a:pt x="344187" y="360000"/>
                        <a:pt x="324680" y="360000"/>
                      </a:cubicBezTo>
                      <a:lnTo>
                        <a:pt x="35320" y="360000"/>
                      </a:lnTo>
                      <a:cubicBezTo>
                        <a:pt x="15813" y="360000"/>
                        <a:pt x="0" y="344187"/>
                        <a:pt x="0" y="324680"/>
                      </a:cubicBezTo>
                      <a:lnTo>
                        <a:pt x="0" y="35320"/>
                      </a:lnTo>
                      <a:cubicBezTo>
                        <a:pt x="0" y="15813"/>
                        <a:pt x="15813" y="0"/>
                        <a:pt x="35320" y="0"/>
                      </a:cubicBezTo>
                      <a:close/>
                    </a:path>
                  </a:pathLst>
                </a:cu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2O] TextBox 21">
                  <a:extLst>
                    <a:ext uri="{FF2B5EF4-FFF2-40B4-BE49-F238E27FC236}">
                      <a16:creationId xmlns:a16="http://schemas.microsoft.com/office/drawing/2014/main" id="{3191FFEE-F455-EA43-A122-B0EDD9E1F7D4}"/>
                    </a:ext>
                  </a:extLst>
                </p:cNvPr>
                <p:cNvSpPr/>
                <p:nvPr/>
              </p:nvSpPr>
              <p:spPr>
                <a:xfrm>
                  <a:off x="1131335" y="3002758"/>
                  <a:ext cx="175226" cy="136922"/>
                </a:xfrm>
                <a:custGeom>
                  <a:avLst/>
                  <a:gdLst/>
                  <a:ahLst/>
                  <a:cxnLst/>
                  <a:rect l="l" t="t" r="r" b="b"/>
                  <a:pathLst>
                    <a:path w="175226" h="136922">
                      <a:moveTo>
                        <a:pt x="0" y="558"/>
                      </a:moveTo>
                      <a:lnTo>
                        <a:pt x="93482" y="558"/>
                      </a:lnTo>
                      <a:lnTo>
                        <a:pt x="93482" y="23627"/>
                      </a:lnTo>
                      <a:lnTo>
                        <a:pt x="27533" y="23627"/>
                      </a:lnTo>
                      <a:lnTo>
                        <a:pt x="27533" y="55904"/>
                      </a:lnTo>
                      <a:lnTo>
                        <a:pt x="84460" y="55904"/>
                      </a:lnTo>
                      <a:lnTo>
                        <a:pt x="84460" y="78972"/>
                      </a:lnTo>
                      <a:lnTo>
                        <a:pt x="27533" y="78972"/>
                      </a:lnTo>
                      <a:lnTo>
                        <a:pt x="27533" y="136922"/>
                      </a:lnTo>
                      <a:lnTo>
                        <a:pt x="0" y="136922"/>
                      </a:lnTo>
                      <a:close/>
                      <a:moveTo>
                        <a:pt x="154018" y="0"/>
                      </a:moveTo>
                      <a:lnTo>
                        <a:pt x="175226" y="0"/>
                      </a:lnTo>
                      <a:lnTo>
                        <a:pt x="175226" y="136922"/>
                      </a:lnTo>
                      <a:lnTo>
                        <a:pt x="149088" y="136922"/>
                      </a:lnTo>
                      <a:lnTo>
                        <a:pt x="149088" y="38417"/>
                      </a:lnTo>
                      <a:cubicBezTo>
                        <a:pt x="139538" y="47346"/>
                        <a:pt x="128283" y="53950"/>
                        <a:pt x="115323" y="58229"/>
                      </a:cubicBezTo>
                      <a:lnTo>
                        <a:pt x="115323" y="34510"/>
                      </a:lnTo>
                      <a:cubicBezTo>
                        <a:pt x="122144" y="32277"/>
                        <a:pt x="129555" y="28045"/>
                        <a:pt x="137554" y="21813"/>
                      </a:cubicBezTo>
                      <a:cubicBezTo>
                        <a:pt x="145554" y="15581"/>
                        <a:pt x="151042" y="8310"/>
                        <a:pt x="154018" y="0"/>
                      </a:cubicBez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F8954960-1429-1243-8166-5BA1F1B0B427}"/>
                  </a:ext>
                </a:extLst>
              </p:cNvPr>
              <p:cNvGrpSpPr/>
              <p:nvPr/>
            </p:nvGrpSpPr>
            <p:grpSpPr>
              <a:xfrm>
                <a:off x="1164507" y="1798947"/>
                <a:ext cx="2696189" cy="504000"/>
                <a:chOff x="1164507" y="1798947"/>
                <a:chExt cx="2696189" cy="504000"/>
              </a:xfrm>
            </p:grpSpPr>
            <p:sp>
              <p:nvSpPr>
                <p:cNvPr id="26" name="Rounded Rectangle 25">
                  <a:extLst>
                    <a:ext uri="{FF2B5EF4-FFF2-40B4-BE49-F238E27FC236}">
                      <a16:creationId xmlns:a16="http://schemas.microsoft.com/office/drawing/2014/main" id="{F51D03F6-73A6-6B46-97A2-362CFEB7C509}"/>
                    </a:ext>
                  </a:extLst>
                </p:cNvPr>
                <p:cNvSpPr/>
                <p:nvPr/>
              </p:nvSpPr>
              <p:spPr>
                <a:xfrm>
                  <a:off x="1164507" y="1798947"/>
                  <a:ext cx="2696189" cy="504000"/>
                </a:xfrm>
                <a:prstGeom prst="roundRect">
                  <a:avLst>
                    <a:gd name="adj" fmla="val 9811"/>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Graphic 7">
                  <a:extLst>
                    <a:ext uri="{FF2B5EF4-FFF2-40B4-BE49-F238E27FC236}">
                      <a16:creationId xmlns:a16="http://schemas.microsoft.com/office/drawing/2014/main" id="{029432B0-8AC0-F542-B7EE-C00AE24B7CC7}"/>
                    </a:ext>
                  </a:extLst>
                </p:cNvPr>
                <p:cNvSpPr/>
                <p:nvPr/>
              </p:nvSpPr>
              <p:spPr>
                <a:xfrm>
                  <a:off x="1685085" y="1895128"/>
                  <a:ext cx="293955" cy="293955"/>
                </a:xfrm>
                <a:custGeom>
                  <a:avLst/>
                  <a:gdLst>
                    <a:gd name="connsiteX0" fmla="*/ 732473 w 742950"/>
                    <a:gd name="connsiteY0" fmla="*/ 638175 h 742950"/>
                    <a:gd name="connsiteX1" fmla="*/ 613410 w 742950"/>
                    <a:gd name="connsiteY1" fmla="*/ 519112 h 742950"/>
                    <a:gd name="connsiteX2" fmla="*/ 554355 w 742950"/>
                    <a:gd name="connsiteY2" fmla="*/ 501015 h 742950"/>
                    <a:gd name="connsiteX3" fmla="*/ 512445 w 742950"/>
                    <a:gd name="connsiteY3" fmla="*/ 459105 h 742950"/>
                    <a:gd name="connsiteX4" fmla="*/ 571500 w 742950"/>
                    <a:gd name="connsiteY4" fmla="*/ 285750 h 742950"/>
                    <a:gd name="connsiteX5" fmla="*/ 285750 w 742950"/>
                    <a:gd name="connsiteY5" fmla="*/ 0 h 742950"/>
                    <a:gd name="connsiteX6" fmla="*/ 0 w 742950"/>
                    <a:gd name="connsiteY6" fmla="*/ 285750 h 742950"/>
                    <a:gd name="connsiteX7" fmla="*/ 285750 w 742950"/>
                    <a:gd name="connsiteY7" fmla="*/ 571500 h 742950"/>
                    <a:gd name="connsiteX8" fmla="*/ 459105 w 742950"/>
                    <a:gd name="connsiteY8" fmla="*/ 512445 h 742950"/>
                    <a:gd name="connsiteX9" fmla="*/ 501015 w 742950"/>
                    <a:gd name="connsiteY9" fmla="*/ 554355 h 742950"/>
                    <a:gd name="connsiteX10" fmla="*/ 519112 w 742950"/>
                    <a:gd name="connsiteY10" fmla="*/ 613410 h 742950"/>
                    <a:gd name="connsiteX11" fmla="*/ 638175 w 742950"/>
                    <a:gd name="connsiteY11" fmla="*/ 732473 h 742950"/>
                    <a:gd name="connsiteX12" fmla="*/ 685800 w 742950"/>
                    <a:gd name="connsiteY12" fmla="*/ 752475 h 742950"/>
                    <a:gd name="connsiteX13" fmla="*/ 733425 w 742950"/>
                    <a:gd name="connsiteY13" fmla="*/ 732473 h 742950"/>
                    <a:gd name="connsiteX14" fmla="*/ 732473 w 742950"/>
                    <a:gd name="connsiteY14" fmla="*/ 638175 h 742950"/>
                    <a:gd name="connsiteX15" fmla="*/ 284798 w 742950"/>
                    <a:gd name="connsiteY15" fmla="*/ 513398 h 742950"/>
                    <a:gd name="connsiteX16" fmla="*/ 56197 w 742950"/>
                    <a:gd name="connsiteY16" fmla="*/ 284798 h 742950"/>
                    <a:gd name="connsiteX17" fmla="*/ 284798 w 742950"/>
                    <a:gd name="connsiteY17" fmla="*/ 56197 h 742950"/>
                    <a:gd name="connsiteX18" fmla="*/ 513398 w 742950"/>
                    <a:gd name="connsiteY18" fmla="*/ 284798 h 742950"/>
                    <a:gd name="connsiteX19" fmla="*/ 284798 w 742950"/>
                    <a:gd name="connsiteY19" fmla="*/ 513398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2950" h="742950">
                      <a:moveTo>
                        <a:pt x="732473" y="638175"/>
                      </a:moveTo>
                      <a:lnTo>
                        <a:pt x="613410" y="519112"/>
                      </a:lnTo>
                      <a:cubicBezTo>
                        <a:pt x="597218" y="502920"/>
                        <a:pt x="575310" y="497205"/>
                        <a:pt x="554355" y="501015"/>
                      </a:cubicBezTo>
                      <a:lnTo>
                        <a:pt x="512445" y="459105"/>
                      </a:lnTo>
                      <a:cubicBezTo>
                        <a:pt x="549593" y="411480"/>
                        <a:pt x="571500" y="350520"/>
                        <a:pt x="571500" y="285750"/>
                      </a:cubicBezTo>
                      <a:cubicBezTo>
                        <a:pt x="571500" y="128588"/>
                        <a:pt x="442912" y="0"/>
                        <a:pt x="285750" y="0"/>
                      </a:cubicBezTo>
                      <a:cubicBezTo>
                        <a:pt x="128588" y="0"/>
                        <a:pt x="0" y="128588"/>
                        <a:pt x="0" y="285750"/>
                      </a:cubicBezTo>
                      <a:cubicBezTo>
                        <a:pt x="0" y="442912"/>
                        <a:pt x="128588" y="571500"/>
                        <a:pt x="285750" y="571500"/>
                      </a:cubicBezTo>
                      <a:cubicBezTo>
                        <a:pt x="350520" y="571500"/>
                        <a:pt x="410528" y="549593"/>
                        <a:pt x="459105" y="512445"/>
                      </a:cubicBezTo>
                      <a:lnTo>
                        <a:pt x="501015" y="554355"/>
                      </a:lnTo>
                      <a:cubicBezTo>
                        <a:pt x="497205" y="575310"/>
                        <a:pt x="502920" y="597218"/>
                        <a:pt x="519112" y="613410"/>
                      </a:cubicBezTo>
                      <a:lnTo>
                        <a:pt x="638175" y="732473"/>
                      </a:lnTo>
                      <a:cubicBezTo>
                        <a:pt x="651510" y="745808"/>
                        <a:pt x="668655" y="752475"/>
                        <a:pt x="685800" y="752475"/>
                      </a:cubicBezTo>
                      <a:cubicBezTo>
                        <a:pt x="702945" y="752475"/>
                        <a:pt x="720090" y="745808"/>
                        <a:pt x="733425" y="732473"/>
                      </a:cubicBezTo>
                      <a:cubicBezTo>
                        <a:pt x="758190" y="705802"/>
                        <a:pt x="758190" y="663893"/>
                        <a:pt x="732473" y="638175"/>
                      </a:cubicBezTo>
                      <a:close/>
                      <a:moveTo>
                        <a:pt x="284798" y="513398"/>
                      </a:moveTo>
                      <a:cubicBezTo>
                        <a:pt x="159067" y="513398"/>
                        <a:pt x="56197" y="410528"/>
                        <a:pt x="56197" y="284798"/>
                      </a:cubicBezTo>
                      <a:cubicBezTo>
                        <a:pt x="56197" y="159067"/>
                        <a:pt x="159067" y="56197"/>
                        <a:pt x="284798" y="56197"/>
                      </a:cubicBezTo>
                      <a:cubicBezTo>
                        <a:pt x="410528" y="56197"/>
                        <a:pt x="513398" y="159067"/>
                        <a:pt x="513398" y="284798"/>
                      </a:cubicBezTo>
                      <a:cubicBezTo>
                        <a:pt x="513398" y="410528"/>
                        <a:pt x="410528" y="513398"/>
                        <a:pt x="284798" y="513398"/>
                      </a:cubicBezTo>
                      <a:close/>
                    </a:path>
                  </a:pathLst>
                </a:custGeom>
                <a:solidFill>
                  <a:schemeClr val="tx2"/>
                </a:solidFill>
                <a:ln w="9525" cap="flat">
                  <a:noFill/>
                  <a:prstDash val="solid"/>
                  <a:miter/>
                </a:ln>
              </p:spPr>
              <p:txBody>
                <a:bodyPr rtlCol="0" anchor="ctr"/>
                <a:lstStyle/>
                <a:p>
                  <a:endParaRPr lang="en-US" dirty="0"/>
                </a:p>
              </p:txBody>
            </p:sp>
          </p:grpSp>
        </p:grpSp>
      </p:grpSp>
      <p:pic>
        <p:nvPicPr>
          <p:cNvPr id="42" name="Picture 41">
            <a:extLst>
              <a:ext uri="{FF2B5EF4-FFF2-40B4-BE49-F238E27FC236}">
                <a16:creationId xmlns:a16="http://schemas.microsoft.com/office/drawing/2014/main" id="{85681C4A-0CFE-D544-B91F-C2FFBDF86117}"/>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5822140" y="2403475"/>
            <a:ext cx="2082801" cy="1041200"/>
          </a:xfrm>
          <a:custGeom>
            <a:avLst/>
            <a:gdLst>
              <a:gd name="connsiteX0" fmla="*/ 233110 w 2082801"/>
              <a:gd name="connsiteY0" fmla="*/ 0 h 1041200"/>
              <a:gd name="connsiteX1" fmla="*/ 2082801 w 2082801"/>
              <a:gd name="connsiteY1" fmla="*/ 0 h 1041200"/>
              <a:gd name="connsiteX2" fmla="*/ 2082801 w 2082801"/>
              <a:gd name="connsiteY2" fmla="*/ 1041200 h 1041200"/>
              <a:gd name="connsiteX3" fmla="*/ 229935 w 2082801"/>
              <a:gd name="connsiteY3" fmla="*/ 1041200 h 1041200"/>
              <a:gd name="connsiteX4" fmla="*/ 229935 w 2082801"/>
              <a:gd name="connsiteY4" fmla="*/ 990600 h 1041200"/>
              <a:gd name="connsiteX5" fmla="*/ 0 w 2082801"/>
              <a:gd name="connsiteY5" fmla="*/ 990600 h 1041200"/>
              <a:gd name="connsiteX6" fmla="*/ 0 w 2082801"/>
              <a:gd name="connsiteY6" fmla="*/ 127000 h 1041200"/>
              <a:gd name="connsiteX7" fmla="*/ 233110 w 2082801"/>
              <a:gd name="connsiteY7" fmla="*/ 127000 h 104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2801" h="1041200">
                <a:moveTo>
                  <a:pt x="233110" y="0"/>
                </a:moveTo>
                <a:lnTo>
                  <a:pt x="2082801" y="0"/>
                </a:lnTo>
                <a:lnTo>
                  <a:pt x="2082801" y="1041200"/>
                </a:lnTo>
                <a:lnTo>
                  <a:pt x="229935" y="1041200"/>
                </a:lnTo>
                <a:lnTo>
                  <a:pt x="229935" y="990600"/>
                </a:lnTo>
                <a:lnTo>
                  <a:pt x="0" y="990600"/>
                </a:lnTo>
                <a:lnTo>
                  <a:pt x="0" y="127000"/>
                </a:lnTo>
                <a:lnTo>
                  <a:pt x="233110" y="127000"/>
                </a:lnTo>
                <a:close/>
              </a:path>
            </a:pathLst>
          </a:custGeom>
          <a:ln w="9525">
            <a:solidFill>
              <a:schemeClr val="bg1">
                <a:lumMod val="50000"/>
              </a:schemeClr>
            </a:solidFill>
          </a:ln>
        </p:spPr>
      </p:pic>
      <p:pic>
        <p:nvPicPr>
          <p:cNvPr id="7" name="Picture 6">
            <a:extLst>
              <a:ext uri="{FF2B5EF4-FFF2-40B4-BE49-F238E27FC236}">
                <a16:creationId xmlns:a16="http://schemas.microsoft.com/office/drawing/2014/main" id="{083E3597-A32B-FA47-880C-4A3FDBA8BBD6}"/>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6052322" y="3561758"/>
            <a:ext cx="1877748" cy="1041200"/>
          </a:xfrm>
          <a:prstGeom prst="rect">
            <a:avLst/>
          </a:prstGeom>
          <a:ln>
            <a:solidFill>
              <a:schemeClr val="bg1">
                <a:lumMod val="50000"/>
              </a:schemeClr>
            </a:solidFill>
          </a:ln>
        </p:spPr>
      </p:pic>
      <p:sp>
        <p:nvSpPr>
          <p:cNvPr id="43" name="TextBox 42">
            <a:extLst>
              <a:ext uri="{FF2B5EF4-FFF2-40B4-BE49-F238E27FC236}">
                <a16:creationId xmlns:a16="http://schemas.microsoft.com/office/drawing/2014/main" id="{404C31B8-AB6E-614E-8BB7-DCA22E7FC800}"/>
              </a:ext>
            </a:extLst>
          </p:cNvPr>
          <p:cNvSpPr txBox="1"/>
          <p:nvPr/>
        </p:nvSpPr>
        <p:spPr>
          <a:xfrm>
            <a:off x="4761484" y="1651079"/>
            <a:ext cx="809517" cy="369332"/>
          </a:xfrm>
          <a:prstGeom prst="rect">
            <a:avLst/>
          </a:prstGeom>
          <a:noFill/>
        </p:spPr>
        <p:txBody>
          <a:bodyPr wrap="none" lIns="0" tIns="0" rIns="0" bIns="0" rtlCol="0">
            <a:spAutoFit/>
          </a:bodyPr>
          <a:lstStyle/>
          <a:p>
            <a:r>
              <a:rPr lang="en-US" sz="800" dirty="0">
                <a:solidFill>
                  <a:schemeClr val="bg1">
                    <a:lumMod val="50000"/>
                  </a:schemeClr>
                </a:solidFill>
              </a:rPr>
              <a:t>Cropping handles</a:t>
            </a:r>
            <a:br>
              <a:rPr lang="en-US" sz="800" dirty="0">
                <a:solidFill>
                  <a:schemeClr val="bg1">
                    <a:lumMod val="50000"/>
                  </a:schemeClr>
                </a:solidFill>
              </a:rPr>
            </a:br>
            <a:r>
              <a:rPr lang="en-US" sz="800" dirty="0">
                <a:solidFill>
                  <a:schemeClr val="bg1">
                    <a:lumMod val="50000"/>
                  </a:schemeClr>
                </a:solidFill>
              </a:rPr>
              <a:t>control the </a:t>
            </a:r>
            <a:br>
              <a:rPr lang="en-US" sz="800" dirty="0">
                <a:solidFill>
                  <a:schemeClr val="bg1">
                    <a:lumMod val="50000"/>
                  </a:schemeClr>
                </a:solidFill>
              </a:rPr>
            </a:br>
            <a:r>
              <a:rPr lang="en-US" sz="800" dirty="0">
                <a:solidFill>
                  <a:schemeClr val="bg1">
                    <a:lumMod val="50000"/>
                  </a:schemeClr>
                </a:solidFill>
              </a:rPr>
              <a:t>selection area</a:t>
            </a:r>
          </a:p>
        </p:txBody>
      </p:sp>
      <p:sp>
        <p:nvSpPr>
          <p:cNvPr id="44" name="TextBox 43">
            <a:extLst>
              <a:ext uri="{FF2B5EF4-FFF2-40B4-BE49-F238E27FC236}">
                <a16:creationId xmlns:a16="http://schemas.microsoft.com/office/drawing/2014/main" id="{340AF725-23D3-1743-953C-67B8212E835B}"/>
              </a:ext>
            </a:extLst>
          </p:cNvPr>
          <p:cNvSpPr txBox="1"/>
          <p:nvPr/>
        </p:nvSpPr>
        <p:spPr>
          <a:xfrm>
            <a:off x="4761484" y="2823804"/>
            <a:ext cx="791883" cy="369332"/>
          </a:xfrm>
          <a:prstGeom prst="rect">
            <a:avLst/>
          </a:prstGeom>
          <a:noFill/>
        </p:spPr>
        <p:txBody>
          <a:bodyPr wrap="none" lIns="0" tIns="0" rIns="0" bIns="0" rtlCol="0">
            <a:spAutoFit/>
          </a:bodyPr>
          <a:lstStyle/>
          <a:p>
            <a:r>
              <a:rPr lang="en-US" sz="800" dirty="0">
                <a:solidFill>
                  <a:schemeClr val="bg1">
                    <a:lumMod val="50000"/>
                  </a:schemeClr>
                </a:solidFill>
              </a:rPr>
              <a:t>Scaling handles</a:t>
            </a:r>
            <a:br>
              <a:rPr lang="en-US" sz="800" dirty="0">
                <a:solidFill>
                  <a:schemeClr val="bg1">
                    <a:lumMod val="50000"/>
                  </a:schemeClr>
                </a:solidFill>
              </a:rPr>
            </a:br>
            <a:r>
              <a:rPr lang="en-US" sz="800" dirty="0">
                <a:solidFill>
                  <a:schemeClr val="bg1">
                    <a:lumMod val="50000"/>
                  </a:schemeClr>
                </a:solidFill>
              </a:rPr>
              <a:t>control the image</a:t>
            </a:r>
            <a:br>
              <a:rPr lang="en-US" sz="800" dirty="0">
                <a:solidFill>
                  <a:schemeClr val="bg1">
                    <a:lumMod val="50000"/>
                  </a:schemeClr>
                </a:solidFill>
              </a:rPr>
            </a:br>
            <a:r>
              <a:rPr lang="en-US" sz="800" dirty="0">
                <a:solidFill>
                  <a:schemeClr val="bg1">
                    <a:lumMod val="50000"/>
                  </a:schemeClr>
                </a:solidFill>
              </a:rPr>
              <a:t>inside crop area</a:t>
            </a:r>
          </a:p>
        </p:txBody>
      </p:sp>
      <p:sp>
        <p:nvSpPr>
          <p:cNvPr id="51" name="Oval 50">
            <a:extLst>
              <a:ext uri="{FF2B5EF4-FFF2-40B4-BE49-F238E27FC236}">
                <a16:creationId xmlns:a16="http://schemas.microsoft.com/office/drawing/2014/main" id="{84FEC32D-FE5F-4D40-8881-89AD1AD40A13}"/>
              </a:ext>
            </a:extLst>
          </p:cNvPr>
          <p:cNvSpPr/>
          <p:nvPr/>
        </p:nvSpPr>
        <p:spPr>
          <a:xfrm>
            <a:off x="6093800" y="1462379"/>
            <a:ext cx="115538" cy="11553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40D8FDD3-E1A3-8C41-8D52-C1288DA8006C}"/>
              </a:ext>
            </a:extLst>
          </p:cNvPr>
          <p:cNvSpPr/>
          <p:nvPr/>
        </p:nvSpPr>
        <p:spPr>
          <a:xfrm>
            <a:off x="5783091" y="3314908"/>
            <a:ext cx="115538" cy="11553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7" name="Straight Connector 56">
            <a:extLst>
              <a:ext uri="{FF2B5EF4-FFF2-40B4-BE49-F238E27FC236}">
                <a16:creationId xmlns:a16="http://schemas.microsoft.com/office/drawing/2014/main" id="{AA8F8D25-3C0E-FB4A-9F1B-7180BB94CADF}"/>
              </a:ext>
            </a:extLst>
          </p:cNvPr>
          <p:cNvCxnSpPr>
            <a:cxnSpLocks/>
            <a:stCxn id="43" idx="3"/>
            <a:endCxn id="51" idx="3"/>
          </p:cNvCxnSpPr>
          <p:nvPr/>
        </p:nvCxnSpPr>
        <p:spPr>
          <a:xfrm flipV="1">
            <a:off x="5571001" y="1560997"/>
            <a:ext cx="539719" cy="27474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FB8C06F-4D7E-524F-8AB5-945EDFF9E21A}"/>
              </a:ext>
            </a:extLst>
          </p:cNvPr>
          <p:cNvCxnSpPr>
            <a:cxnSpLocks/>
            <a:endCxn id="55" idx="1"/>
          </p:cNvCxnSpPr>
          <p:nvPr/>
        </p:nvCxnSpPr>
        <p:spPr>
          <a:xfrm>
            <a:off x="5553367" y="3157345"/>
            <a:ext cx="246644" cy="17448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6A89961D-5E3F-CA49-BF8A-1A56489DC634}"/>
              </a:ext>
            </a:extLst>
          </p:cNvPr>
          <p:cNvSpPr txBox="1"/>
          <p:nvPr/>
        </p:nvSpPr>
        <p:spPr>
          <a:xfrm>
            <a:off x="4761484" y="3963729"/>
            <a:ext cx="900888" cy="369332"/>
          </a:xfrm>
          <a:prstGeom prst="rect">
            <a:avLst/>
          </a:prstGeom>
          <a:noFill/>
        </p:spPr>
        <p:txBody>
          <a:bodyPr wrap="none" lIns="0" tIns="0" rIns="0" bIns="0" rtlCol="0">
            <a:spAutoFit/>
          </a:bodyPr>
          <a:lstStyle/>
          <a:p>
            <a:r>
              <a:rPr lang="en-US" sz="800" dirty="0">
                <a:solidFill>
                  <a:schemeClr val="bg1">
                    <a:lumMod val="50000"/>
                  </a:schemeClr>
                </a:solidFill>
              </a:rPr>
              <a:t>Click on your slide</a:t>
            </a:r>
            <a:br>
              <a:rPr lang="en-US" sz="800" dirty="0">
                <a:solidFill>
                  <a:schemeClr val="bg1">
                    <a:lumMod val="50000"/>
                  </a:schemeClr>
                </a:solidFill>
              </a:rPr>
            </a:br>
            <a:r>
              <a:rPr lang="en-US" sz="800" dirty="0">
                <a:solidFill>
                  <a:schemeClr val="bg1">
                    <a:lumMod val="50000"/>
                  </a:schemeClr>
                </a:solidFill>
              </a:rPr>
              <a:t>to place the </a:t>
            </a:r>
            <a:br>
              <a:rPr lang="en-US" sz="800" dirty="0">
                <a:solidFill>
                  <a:schemeClr val="bg1">
                    <a:lumMod val="50000"/>
                  </a:schemeClr>
                </a:solidFill>
              </a:rPr>
            </a:br>
            <a:r>
              <a:rPr lang="en-US" sz="800" dirty="0">
                <a:solidFill>
                  <a:schemeClr val="bg1">
                    <a:lumMod val="50000"/>
                  </a:schemeClr>
                </a:solidFill>
              </a:rPr>
              <a:t>new cropped image</a:t>
            </a:r>
          </a:p>
        </p:txBody>
      </p:sp>
    </p:spTree>
    <p:extLst>
      <p:ext uri="{BB962C8B-B14F-4D97-AF65-F5344CB8AC3E}">
        <p14:creationId xmlns:p14="http://schemas.microsoft.com/office/powerpoint/2010/main" val="397368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0589656-ED99-6E4A-9AD6-42551A241D30}"/>
              </a:ext>
            </a:extLst>
          </p:cNvPr>
          <p:cNvSpPr/>
          <p:nvPr/>
        </p:nvSpPr>
        <p:spPr>
          <a:xfrm>
            <a:off x="-8693" y="4541"/>
            <a:ext cx="9152693" cy="1953487"/>
          </a:xfrm>
          <a:prstGeom prst="rect">
            <a:avLst/>
          </a:prstGeom>
          <a:gradFill flip="none" rotWithShape="1">
            <a:gsLst>
              <a:gs pos="0">
                <a:schemeClr val="bg1">
                  <a:lumMod val="85000"/>
                </a:schemeClr>
              </a:gs>
              <a:gs pos="99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E6D2DEBD-341F-9946-ACF6-06F512330D32}"/>
              </a:ext>
            </a:extLst>
          </p:cNvPr>
          <p:cNvSpPr>
            <a:spLocks noGrp="1"/>
          </p:cNvSpPr>
          <p:nvPr>
            <p:ph type="title"/>
          </p:nvPr>
        </p:nvSpPr>
        <p:spPr/>
        <p:txBody>
          <a:bodyPr>
            <a:normAutofit fontScale="90000"/>
          </a:bodyPr>
          <a:lstStyle/>
          <a:p>
            <a:r>
              <a:rPr lang="en-US" dirty="0"/>
              <a:t>Digital Device assets: Mock-ups for placing screenshots</a:t>
            </a:r>
            <a:br>
              <a:rPr lang="en-US" dirty="0"/>
            </a:br>
            <a:r>
              <a:rPr lang="en-US" sz="1400" dirty="0"/>
              <a:t>A selection of images of devices have been prepared so that software can be showcased, simply import</a:t>
            </a:r>
            <a:br>
              <a:rPr lang="en-US" sz="1400" dirty="0"/>
            </a:br>
            <a:r>
              <a:rPr lang="en-US" sz="1400" dirty="0"/>
              <a:t>a high quality screenshot of the product – position and crop the image, then </a:t>
            </a:r>
            <a:r>
              <a:rPr lang="en-US" sz="1400" b="1" dirty="0"/>
              <a:t>Send to Back, </a:t>
            </a:r>
            <a:r>
              <a:rPr lang="en-US" sz="1400" dirty="0"/>
              <a:t>the mock-up</a:t>
            </a:r>
            <a:br>
              <a:rPr lang="en-US" sz="1400" dirty="0"/>
            </a:br>
            <a:r>
              <a:rPr lang="en-US" sz="1400" dirty="0"/>
              <a:t>has a transparent window for the screenshot to be viewed through.</a:t>
            </a:r>
            <a:br>
              <a:rPr lang="en-US" sz="1400" dirty="0"/>
            </a:br>
            <a:endParaRPr lang="en-US" sz="1400" dirty="0"/>
          </a:p>
        </p:txBody>
      </p:sp>
      <p:grpSp>
        <p:nvGrpSpPr>
          <p:cNvPr id="13" name="Group 12">
            <a:extLst>
              <a:ext uri="{FF2B5EF4-FFF2-40B4-BE49-F238E27FC236}">
                <a16:creationId xmlns:a16="http://schemas.microsoft.com/office/drawing/2014/main" id="{F48611BB-1966-5948-918E-41F2AA2C7BAD}"/>
              </a:ext>
            </a:extLst>
          </p:cNvPr>
          <p:cNvGrpSpPr/>
          <p:nvPr/>
        </p:nvGrpSpPr>
        <p:grpSpPr>
          <a:xfrm>
            <a:off x="664504" y="1750081"/>
            <a:ext cx="1026639" cy="2214133"/>
            <a:chOff x="1036789" y="1750081"/>
            <a:chExt cx="1026639" cy="2214133"/>
          </a:xfrm>
        </p:grpSpPr>
        <p:sp>
          <p:nvSpPr>
            <p:cNvPr id="2" name="Rectangle 1">
              <a:extLst>
                <a:ext uri="{FF2B5EF4-FFF2-40B4-BE49-F238E27FC236}">
                  <a16:creationId xmlns:a16="http://schemas.microsoft.com/office/drawing/2014/main" id="{362D4064-ED98-0249-92FE-15E7B966C519}"/>
                </a:ext>
              </a:extLst>
            </p:cNvPr>
            <p:cNvSpPr/>
            <p:nvPr/>
          </p:nvSpPr>
          <p:spPr>
            <a:xfrm>
              <a:off x="1070978" y="3537091"/>
              <a:ext cx="949083" cy="3096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1EAC388-D6F6-B946-9E2B-A7F4EA2FEAC5}"/>
                </a:ext>
              </a:extLst>
            </p:cNvPr>
            <p:cNvPicPr>
              <a:picLocks noChangeAspect="1"/>
            </p:cNvPicPr>
            <p:nvPr/>
          </p:nvPicPr>
          <p:blipFill>
            <a:blip r:embed="rId2"/>
            <a:srcRect/>
            <a:stretch/>
          </p:blipFill>
          <p:spPr>
            <a:xfrm>
              <a:off x="1070978" y="1851088"/>
              <a:ext cx="949083" cy="1686928"/>
            </a:xfrm>
            <a:prstGeom prst="rect">
              <a:avLst/>
            </a:prstGeom>
          </p:spPr>
        </p:pic>
        <p:pic>
          <p:nvPicPr>
            <p:cNvPr id="25" name="White 1">
              <a:extLst>
                <a:ext uri="{FF2B5EF4-FFF2-40B4-BE49-F238E27FC236}">
                  <a16:creationId xmlns:a16="http://schemas.microsoft.com/office/drawing/2014/main" id="{7A9E8D73-D093-3241-9B88-249774B0E694}"/>
                </a:ext>
              </a:extLst>
            </p:cNvPr>
            <p:cNvPicPr>
              <a:picLocks noChangeAspect="1"/>
            </p:cNvPicPr>
            <p:nvPr/>
          </p:nvPicPr>
          <p:blipFill rotWithShape="1">
            <a:blip r:embed="rId3"/>
            <a:srcRect l="5926" t="1986" r="5845" b="2960"/>
            <a:stretch/>
          </p:blipFill>
          <p:spPr>
            <a:xfrm>
              <a:off x="1036789" y="1750081"/>
              <a:ext cx="1026639" cy="2214133"/>
            </a:xfrm>
            <a:prstGeom prst="rect">
              <a:avLst/>
            </a:prstGeom>
          </p:spPr>
        </p:pic>
      </p:grpSp>
      <p:grpSp>
        <p:nvGrpSpPr>
          <p:cNvPr id="15" name="Group 14">
            <a:extLst>
              <a:ext uri="{FF2B5EF4-FFF2-40B4-BE49-F238E27FC236}">
                <a16:creationId xmlns:a16="http://schemas.microsoft.com/office/drawing/2014/main" id="{D5AF1C8F-CA73-2445-85F9-ED385B73675B}"/>
              </a:ext>
            </a:extLst>
          </p:cNvPr>
          <p:cNvGrpSpPr/>
          <p:nvPr/>
        </p:nvGrpSpPr>
        <p:grpSpPr>
          <a:xfrm>
            <a:off x="2198505" y="1683289"/>
            <a:ext cx="3587289" cy="2347715"/>
            <a:chOff x="2198505" y="1683289"/>
            <a:chExt cx="3587289" cy="2347715"/>
          </a:xfrm>
        </p:grpSpPr>
        <p:pic>
          <p:nvPicPr>
            <p:cNvPr id="17" name="Picture 16">
              <a:extLst>
                <a:ext uri="{FF2B5EF4-FFF2-40B4-BE49-F238E27FC236}">
                  <a16:creationId xmlns:a16="http://schemas.microsoft.com/office/drawing/2014/main" id="{D696095D-990F-074E-80E2-D3D6211AEC96}"/>
                </a:ext>
              </a:extLst>
            </p:cNvPr>
            <p:cNvPicPr>
              <a:picLocks noChangeAspect="1"/>
            </p:cNvPicPr>
            <p:nvPr/>
          </p:nvPicPr>
          <p:blipFill rotWithShape="1">
            <a:blip r:embed="rId4"/>
            <a:srcRect l="5094" r="7813"/>
            <a:stretch/>
          </p:blipFill>
          <p:spPr>
            <a:xfrm>
              <a:off x="2615184" y="1792413"/>
              <a:ext cx="2785872" cy="2049076"/>
            </a:xfrm>
            <a:prstGeom prst="rect">
              <a:avLst/>
            </a:prstGeom>
            <a:effectLst/>
          </p:spPr>
        </p:pic>
        <p:pic>
          <p:nvPicPr>
            <p:cNvPr id="9" name="Picture 8">
              <a:extLst>
                <a:ext uri="{FF2B5EF4-FFF2-40B4-BE49-F238E27FC236}">
                  <a16:creationId xmlns:a16="http://schemas.microsoft.com/office/drawing/2014/main" id="{B87CAEB6-AB5F-0A4D-9983-BAB1F18A715E}"/>
                </a:ext>
              </a:extLst>
            </p:cNvPr>
            <p:cNvPicPr>
              <a:picLocks noChangeAspect="1"/>
            </p:cNvPicPr>
            <p:nvPr/>
          </p:nvPicPr>
          <p:blipFill>
            <a:blip r:embed="rId5"/>
            <a:stretch>
              <a:fillRect/>
            </a:stretch>
          </p:blipFill>
          <p:spPr>
            <a:xfrm>
              <a:off x="2198505" y="1683289"/>
              <a:ext cx="3587289" cy="2347715"/>
            </a:xfrm>
            <a:prstGeom prst="rect">
              <a:avLst/>
            </a:prstGeom>
          </p:spPr>
        </p:pic>
      </p:grpSp>
      <p:grpSp>
        <p:nvGrpSpPr>
          <p:cNvPr id="16" name="Group 15">
            <a:extLst>
              <a:ext uri="{FF2B5EF4-FFF2-40B4-BE49-F238E27FC236}">
                <a16:creationId xmlns:a16="http://schemas.microsoft.com/office/drawing/2014/main" id="{BC087008-90AD-A842-BA41-EDDC1EFA9BFA}"/>
              </a:ext>
            </a:extLst>
          </p:cNvPr>
          <p:cNvGrpSpPr/>
          <p:nvPr/>
        </p:nvGrpSpPr>
        <p:grpSpPr>
          <a:xfrm>
            <a:off x="5954278" y="1792413"/>
            <a:ext cx="2757922" cy="2054349"/>
            <a:chOff x="5954278" y="1792413"/>
            <a:chExt cx="2757922" cy="2054349"/>
          </a:xfrm>
        </p:grpSpPr>
        <p:pic>
          <p:nvPicPr>
            <p:cNvPr id="18" name="Picture 17">
              <a:extLst>
                <a:ext uri="{FF2B5EF4-FFF2-40B4-BE49-F238E27FC236}">
                  <a16:creationId xmlns:a16="http://schemas.microsoft.com/office/drawing/2014/main" id="{6D534B58-E1EE-644E-A91C-FA7A81C5A2F4}"/>
                </a:ext>
              </a:extLst>
            </p:cNvPr>
            <p:cNvPicPr>
              <a:picLocks noChangeAspect="1"/>
            </p:cNvPicPr>
            <p:nvPr/>
          </p:nvPicPr>
          <p:blipFill rotWithShape="1">
            <a:blip r:embed="rId4"/>
            <a:srcRect l="11435" r="7572" b="7398"/>
            <a:stretch/>
          </p:blipFill>
          <p:spPr>
            <a:xfrm>
              <a:off x="6102080" y="1961177"/>
              <a:ext cx="2499375" cy="1830535"/>
            </a:xfrm>
            <a:prstGeom prst="rect">
              <a:avLst/>
            </a:prstGeom>
            <a:effectLst/>
          </p:spPr>
        </p:pic>
        <p:pic>
          <p:nvPicPr>
            <p:cNvPr id="10" name="Picture 9">
              <a:extLst>
                <a:ext uri="{FF2B5EF4-FFF2-40B4-BE49-F238E27FC236}">
                  <a16:creationId xmlns:a16="http://schemas.microsoft.com/office/drawing/2014/main" id="{E230D7F5-A2FD-6C4A-A31B-BCA5E0D6AAF4}"/>
                </a:ext>
              </a:extLst>
            </p:cNvPr>
            <p:cNvPicPr>
              <a:picLocks noChangeAspect="1"/>
            </p:cNvPicPr>
            <p:nvPr/>
          </p:nvPicPr>
          <p:blipFill rotWithShape="1">
            <a:blip r:embed="rId6">
              <a:extLst>
                <a:ext uri="{28A0092B-C50C-407E-A947-70E740481C1C}">
                  <a14:useLocalDpi xmlns:a14="http://schemas.microsoft.com/office/drawing/2010/main"/>
                </a:ext>
              </a:extLst>
            </a:blip>
            <a:srcRect l="12150" t="11400" r="11874" b="11233"/>
            <a:stretch/>
          </p:blipFill>
          <p:spPr>
            <a:xfrm>
              <a:off x="5954278" y="1792413"/>
              <a:ext cx="2757922" cy="2054349"/>
            </a:xfrm>
            <a:prstGeom prst="rect">
              <a:avLst/>
            </a:prstGeom>
          </p:spPr>
        </p:pic>
      </p:grpSp>
      <p:sp>
        <p:nvSpPr>
          <p:cNvPr id="20" name="Content Placeholder 9">
            <a:extLst>
              <a:ext uri="{FF2B5EF4-FFF2-40B4-BE49-F238E27FC236}">
                <a16:creationId xmlns:a16="http://schemas.microsoft.com/office/drawing/2014/main" id="{C214781D-B2FE-4245-970B-127B0EE1651F}"/>
              </a:ext>
            </a:extLst>
          </p:cNvPr>
          <p:cNvSpPr txBox="1">
            <a:spLocks/>
          </p:cNvSpPr>
          <p:nvPr/>
        </p:nvSpPr>
        <p:spPr>
          <a:xfrm>
            <a:off x="3295650" y="4654403"/>
            <a:ext cx="5409134" cy="443846"/>
          </a:xfrm>
          <a:prstGeom prst="rect">
            <a:avLst/>
          </a:prstGeom>
        </p:spPr>
        <p:txBody>
          <a:bodyPr vert="horz" lIns="0" tIns="0" rIns="0" bIns="0" rtlCol="0" anchor="ctr">
            <a:normAutofit/>
          </a:bodyPr>
          <a:lstStyle>
            <a:lvl1pPr marL="211195" indent="-211195" algn="l" defTabSz="914377" rtl="0" eaLnBrk="1" latinLnBrk="0" hangingPunct="1">
              <a:lnSpc>
                <a:spcPct val="100000"/>
              </a:lnSpc>
              <a:spcBef>
                <a:spcPts val="400"/>
              </a:spcBef>
              <a:spcAft>
                <a:spcPts val="267"/>
              </a:spcAft>
              <a:buClr>
                <a:schemeClr val="accent1"/>
              </a:buClr>
              <a:buFont typeface="Arial" panose="020B0604020202020204" pitchFamily="34" charset="0"/>
              <a:buChar char="•"/>
              <a:defRPr sz="1200" kern="1200">
                <a:solidFill>
                  <a:schemeClr val="tx1"/>
                </a:solidFill>
                <a:latin typeface="+mn-lt"/>
                <a:ea typeface="+mn-ea"/>
                <a:cs typeface="+mn-cs"/>
              </a:defRPr>
            </a:lvl1pPr>
            <a:lvl2pPr marL="455989" indent="-211195" algn="l" defTabSz="914377" rtl="0" eaLnBrk="1" latinLnBrk="0" hangingPunct="1">
              <a:lnSpc>
                <a:spcPct val="100000"/>
              </a:lnSpc>
              <a:spcBef>
                <a:spcPts val="0"/>
              </a:spcBef>
              <a:spcAft>
                <a:spcPts val="400"/>
              </a:spcAft>
              <a:buSzPct val="100000"/>
              <a:buFont typeface="Lucida Grande"/>
              <a:buChar char="-"/>
              <a:defRPr sz="1200" kern="1200">
                <a:solidFill>
                  <a:schemeClr val="tx1"/>
                </a:solidFill>
                <a:latin typeface="+mn-lt"/>
                <a:ea typeface="+mn-ea"/>
                <a:cs typeface="+mn-cs"/>
              </a:defRPr>
            </a:lvl2pPr>
            <a:lvl3pPr marL="671983" indent="-211195" algn="l" defTabSz="914377" rtl="0" eaLnBrk="1" latinLnBrk="0" hangingPunct="1">
              <a:lnSpc>
                <a:spcPct val="100000"/>
              </a:lnSpc>
              <a:spcBef>
                <a:spcPts val="0"/>
              </a:spcBef>
              <a:spcAft>
                <a:spcPts val="400"/>
              </a:spcAft>
              <a:buFont typeface="Arial Unicode MS" panose="020B0604020202020204" pitchFamily="34" charset="-128"/>
              <a:buChar char="▸"/>
              <a:defRPr sz="1200" kern="1200">
                <a:solidFill>
                  <a:schemeClr val="tx1"/>
                </a:solidFill>
                <a:latin typeface="+mn-lt"/>
                <a:ea typeface="+mn-ea"/>
                <a:cs typeface="+mn-cs"/>
              </a:defRPr>
            </a:lvl3pPr>
            <a:lvl4pPr marL="0" indent="0" algn="l" defTabSz="914377" rtl="0" eaLnBrk="1" latinLnBrk="0" hangingPunct="1">
              <a:lnSpc>
                <a:spcPct val="100000"/>
              </a:lnSpc>
              <a:spcBef>
                <a:spcPts val="800"/>
              </a:spcBef>
              <a:buFontTx/>
              <a:buNone/>
              <a:tabLst/>
              <a:defRPr sz="1200" b="1" kern="1200">
                <a:solidFill>
                  <a:schemeClr val="accent1"/>
                </a:solidFill>
                <a:latin typeface="+mn-lt"/>
                <a:ea typeface="+mn-ea"/>
                <a:cs typeface="+mn-cs"/>
              </a:defRPr>
            </a:lvl4pPr>
            <a:lvl5pPr marL="0" indent="0" algn="l" defTabSz="914377" rtl="0" eaLnBrk="1" latinLnBrk="0" hangingPunct="1">
              <a:lnSpc>
                <a:spcPct val="120000"/>
              </a:lnSpc>
              <a:spcBef>
                <a:spcPts val="0"/>
              </a:spcBef>
              <a:spcAft>
                <a:spcPts val="533"/>
              </a:spcAft>
              <a:buFontTx/>
              <a:buNone/>
              <a:tabLst/>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en-US" sz="800" b="0" dirty="0">
                <a:solidFill>
                  <a:schemeClr val="bg1">
                    <a:lumMod val="50000"/>
                  </a:schemeClr>
                </a:solidFill>
              </a:rPr>
              <a:t>Ungroup the examples on this slide to see how the mock-up is composed.</a:t>
            </a:r>
          </a:p>
        </p:txBody>
      </p:sp>
      <p:grpSp>
        <p:nvGrpSpPr>
          <p:cNvPr id="8" name="Group 7">
            <a:extLst>
              <a:ext uri="{FF2B5EF4-FFF2-40B4-BE49-F238E27FC236}">
                <a16:creationId xmlns:a16="http://schemas.microsoft.com/office/drawing/2014/main" id="{208A2000-51BF-114F-A5D6-18FA4D172FA8}"/>
              </a:ext>
            </a:extLst>
          </p:cNvPr>
          <p:cNvGrpSpPr/>
          <p:nvPr/>
        </p:nvGrpSpPr>
        <p:grpSpPr>
          <a:xfrm>
            <a:off x="6032638" y="1131532"/>
            <a:ext cx="2475494" cy="504000"/>
            <a:chOff x="5991388" y="1042157"/>
            <a:chExt cx="2475494" cy="504000"/>
          </a:xfrm>
        </p:grpSpPr>
        <p:sp>
          <p:nvSpPr>
            <p:cNvPr id="6" name="Rectangle 5">
              <a:extLst>
                <a:ext uri="{FF2B5EF4-FFF2-40B4-BE49-F238E27FC236}">
                  <a16:creationId xmlns:a16="http://schemas.microsoft.com/office/drawing/2014/main" id="{15478045-8619-A843-9247-98ED26FED04F}"/>
                </a:ext>
              </a:extLst>
            </p:cNvPr>
            <p:cNvSpPr/>
            <p:nvPr/>
          </p:nvSpPr>
          <p:spPr>
            <a:xfrm>
              <a:off x="5991388" y="1042157"/>
              <a:ext cx="2475494" cy="5040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E3436414-A724-4C4C-BEE4-C912DC988ACD}"/>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6060831" y="1090246"/>
              <a:ext cx="304800" cy="410308"/>
            </a:xfrm>
            <a:prstGeom prst="rect">
              <a:avLst/>
            </a:prstGeom>
          </p:spPr>
        </p:pic>
        <p:sp>
          <p:nvSpPr>
            <p:cNvPr id="4" name="TextBox 3">
              <a:extLst>
                <a:ext uri="{FF2B5EF4-FFF2-40B4-BE49-F238E27FC236}">
                  <a16:creationId xmlns:a16="http://schemas.microsoft.com/office/drawing/2014/main" id="{45E3E7D5-D50C-EE4F-B8AF-33719BEC3795}"/>
                </a:ext>
              </a:extLst>
            </p:cNvPr>
            <p:cNvSpPr txBox="1"/>
            <p:nvPr/>
          </p:nvSpPr>
          <p:spPr>
            <a:xfrm>
              <a:off x="6443100" y="1158813"/>
              <a:ext cx="1952458" cy="246221"/>
            </a:xfrm>
            <a:prstGeom prst="rect">
              <a:avLst/>
            </a:prstGeom>
            <a:noFill/>
          </p:spPr>
          <p:txBody>
            <a:bodyPr wrap="none" lIns="0" tIns="0" rIns="0" bIns="0" rtlCol="0">
              <a:spAutoFit/>
            </a:bodyPr>
            <a:lstStyle/>
            <a:p>
              <a:r>
                <a:rPr lang="en-US" sz="800" dirty="0">
                  <a:solidFill>
                    <a:schemeClr val="bg1">
                      <a:lumMod val="50000"/>
                    </a:schemeClr>
                  </a:solidFill>
                </a:rPr>
                <a:t>Use the </a:t>
              </a:r>
              <a:r>
                <a:rPr lang="en-US" sz="800" b="1" dirty="0">
                  <a:solidFill>
                    <a:schemeClr val="bg1">
                      <a:lumMod val="50000"/>
                    </a:schemeClr>
                  </a:solidFill>
                </a:rPr>
                <a:t>Arrange</a:t>
              </a:r>
              <a:r>
                <a:rPr lang="en-US" sz="800" dirty="0">
                  <a:solidFill>
                    <a:schemeClr val="bg1">
                      <a:lumMod val="50000"/>
                    </a:schemeClr>
                  </a:solidFill>
                </a:rPr>
                <a:t> function in the </a:t>
              </a:r>
              <a:r>
                <a:rPr lang="en-US" sz="800" b="1" dirty="0">
                  <a:solidFill>
                    <a:schemeClr val="bg1">
                      <a:lumMod val="50000"/>
                    </a:schemeClr>
                  </a:solidFill>
                </a:rPr>
                <a:t>Home</a:t>
              </a:r>
              <a:r>
                <a:rPr lang="en-US" sz="800" dirty="0">
                  <a:solidFill>
                    <a:schemeClr val="bg1">
                      <a:lumMod val="50000"/>
                    </a:schemeClr>
                  </a:solidFill>
                </a:rPr>
                <a:t> tab</a:t>
              </a:r>
              <a:br>
                <a:rPr lang="en-US" sz="800" dirty="0">
                  <a:solidFill>
                    <a:schemeClr val="bg1">
                      <a:lumMod val="50000"/>
                    </a:schemeClr>
                  </a:solidFill>
                </a:rPr>
              </a:br>
              <a:r>
                <a:rPr lang="en-US" sz="800" dirty="0">
                  <a:solidFill>
                    <a:schemeClr val="bg1">
                      <a:lumMod val="50000"/>
                    </a:schemeClr>
                  </a:solidFill>
                </a:rPr>
                <a:t>to control the order of objects on your slide</a:t>
              </a:r>
            </a:p>
          </p:txBody>
        </p:sp>
      </p:grpSp>
      <p:sp>
        <p:nvSpPr>
          <p:cNvPr id="14" name="TextBox 13">
            <a:extLst>
              <a:ext uri="{FF2B5EF4-FFF2-40B4-BE49-F238E27FC236}">
                <a16:creationId xmlns:a16="http://schemas.microsoft.com/office/drawing/2014/main" id="{A4FC7456-89BA-3E49-A100-A00C3BC2CD10}"/>
              </a:ext>
            </a:extLst>
          </p:cNvPr>
          <p:cNvSpPr txBox="1"/>
          <p:nvPr/>
        </p:nvSpPr>
        <p:spPr>
          <a:xfrm>
            <a:off x="587203" y="4601526"/>
            <a:ext cx="2240998" cy="307777"/>
          </a:xfrm>
          <a:prstGeom prst="rect">
            <a:avLst/>
          </a:prstGeom>
          <a:noFill/>
        </p:spPr>
        <p:txBody>
          <a:bodyPr wrap="none" lIns="0" tIns="0" rIns="0" bIns="0" rtlCol="0">
            <a:spAutoFit/>
          </a:bodyPr>
          <a:lstStyle/>
          <a:p>
            <a:r>
              <a:rPr lang="en-US" sz="1000" b="1" dirty="0">
                <a:solidFill>
                  <a:schemeClr val="accent2"/>
                </a:solidFill>
              </a:rPr>
              <a:t>Digital Device </a:t>
            </a:r>
            <a:r>
              <a:rPr lang="en-US" sz="1000" b="1" dirty="0" err="1">
                <a:solidFill>
                  <a:schemeClr val="accent2"/>
                </a:solidFill>
              </a:rPr>
              <a:t>assets.potx</a:t>
            </a:r>
            <a:r>
              <a:rPr lang="en-US" sz="1000" b="1" dirty="0">
                <a:solidFill>
                  <a:schemeClr val="accent2"/>
                </a:solidFill>
              </a:rPr>
              <a:t> </a:t>
            </a:r>
            <a:r>
              <a:rPr lang="en-US" sz="1000" dirty="0">
                <a:solidFill>
                  <a:schemeClr val="accent2"/>
                </a:solidFill>
              </a:rPr>
              <a:t>is available</a:t>
            </a:r>
            <a:br>
              <a:rPr lang="en-US" sz="1000" dirty="0">
                <a:solidFill>
                  <a:schemeClr val="accent2"/>
                </a:solidFill>
              </a:rPr>
            </a:br>
            <a:r>
              <a:rPr lang="en-US" sz="1000" dirty="0">
                <a:solidFill>
                  <a:schemeClr val="accent2"/>
                </a:solidFill>
              </a:rPr>
              <a:t>as a standalone file on the Intranet.</a:t>
            </a:r>
            <a:endParaRPr lang="en-US" sz="1000" b="1" dirty="0">
              <a:solidFill>
                <a:schemeClr val="accent2"/>
              </a:solidFill>
            </a:endParaRPr>
          </a:p>
        </p:txBody>
      </p:sp>
    </p:spTree>
    <p:extLst>
      <p:ext uri="{BB962C8B-B14F-4D97-AF65-F5344CB8AC3E}">
        <p14:creationId xmlns:p14="http://schemas.microsoft.com/office/powerpoint/2010/main" val="1591304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37F792-0841-C64B-AB48-B2F7EA0E2846}"/>
              </a:ext>
            </a:extLst>
          </p:cNvPr>
          <p:cNvSpPr>
            <a:spLocks noGrp="1"/>
          </p:cNvSpPr>
          <p:nvPr>
            <p:ph type="title"/>
          </p:nvPr>
        </p:nvSpPr>
        <p:spPr/>
        <p:txBody>
          <a:bodyPr/>
          <a:lstStyle/>
          <a:p>
            <a:r>
              <a:rPr lang="en-US" dirty="0"/>
              <a:t>Process icons with short paragraph description –</a:t>
            </a:r>
            <a:br>
              <a:rPr lang="en-US" dirty="0"/>
            </a:br>
            <a:r>
              <a:rPr lang="en-US" sz="1400" dirty="0"/>
              <a:t>This can be enhanced with directional arrow to reinforce workflow.</a:t>
            </a:r>
          </a:p>
        </p:txBody>
      </p:sp>
      <p:sp>
        <p:nvSpPr>
          <p:cNvPr id="6" name="Content Placeholder 5">
            <a:extLst>
              <a:ext uri="{FF2B5EF4-FFF2-40B4-BE49-F238E27FC236}">
                <a16:creationId xmlns:a16="http://schemas.microsoft.com/office/drawing/2014/main" id="{AD33268D-5930-F04D-BCB4-5E37B4F749A2}"/>
              </a:ext>
            </a:extLst>
          </p:cNvPr>
          <p:cNvSpPr>
            <a:spLocks noGrp="1"/>
          </p:cNvSpPr>
          <p:nvPr>
            <p:ph idx="1"/>
          </p:nvPr>
        </p:nvSpPr>
        <p:spPr>
          <a:xfrm>
            <a:off x="461784" y="2905502"/>
            <a:ext cx="1511999" cy="641133"/>
          </a:xfrm>
        </p:spPr>
        <p:txBody>
          <a:bodyPr/>
          <a:lstStyle/>
          <a:p>
            <a:pPr lvl="3"/>
            <a:r>
              <a:rPr lang="en-US" dirty="0"/>
              <a:t>Lorem ipsum dolor </a:t>
            </a:r>
          </a:p>
          <a:p>
            <a:pPr lvl="4"/>
            <a:r>
              <a:rPr lang="en-US" dirty="0"/>
              <a:t>Sit amet, consectetuer adipiscing elit. Maecenas porttitor congue massa. </a:t>
            </a:r>
          </a:p>
        </p:txBody>
      </p:sp>
      <p:sp>
        <p:nvSpPr>
          <p:cNvPr id="7" name="Content Placeholder 6">
            <a:extLst>
              <a:ext uri="{FF2B5EF4-FFF2-40B4-BE49-F238E27FC236}">
                <a16:creationId xmlns:a16="http://schemas.microsoft.com/office/drawing/2014/main" id="{D5515394-9107-4E4E-AAFA-4B4A0E355C67}"/>
              </a:ext>
            </a:extLst>
          </p:cNvPr>
          <p:cNvSpPr>
            <a:spLocks noGrp="1"/>
          </p:cNvSpPr>
          <p:nvPr>
            <p:ph idx="13"/>
          </p:nvPr>
        </p:nvSpPr>
        <p:spPr>
          <a:xfrm>
            <a:off x="2144534" y="2905502"/>
            <a:ext cx="1511999" cy="641133"/>
          </a:xfrm>
        </p:spPr>
        <p:txBody>
          <a:bodyPr/>
          <a:lstStyle/>
          <a:p>
            <a:pPr lvl="3"/>
            <a:r>
              <a:rPr lang="en-US" dirty="0"/>
              <a:t>Lorem ipsum dolor </a:t>
            </a:r>
          </a:p>
          <a:p>
            <a:pPr lvl="4"/>
            <a:r>
              <a:rPr lang="en-US" dirty="0"/>
              <a:t>Sit amet, consectetuer adipiscing elit. Maecenas porttitor congue massa. </a:t>
            </a:r>
          </a:p>
        </p:txBody>
      </p:sp>
      <p:sp>
        <p:nvSpPr>
          <p:cNvPr id="8" name="Content Placeholder 7">
            <a:extLst>
              <a:ext uri="{FF2B5EF4-FFF2-40B4-BE49-F238E27FC236}">
                <a16:creationId xmlns:a16="http://schemas.microsoft.com/office/drawing/2014/main" id="{36FB0E30-24BF-1444-86E0-D8370D1C4345}"/>
              </a:ext>
            </a:extLst>
          </p:cNvPr>
          <p:cNvSpPr>
            <a:spLocks noGrp="1"/>
          </p:cNvSpPr>
          <p:nvPr>
            <p:ph idx="14"/>
          </p:nvPr>
        </p:nvSpPr>
        <p:spPr>
          <a:xfrm>
            <a:off x="3827284" y="2905502"/>
            <a:ext cx="1511999" cy="641133"/>
          </a:xfrm>
        </p:spPr>
        <p:txBody>
          <a:bodyPr/>
          <a:lstStyle/>
          <a:p>
            <a:pPr lvl="3"/>
            <a:r>
              <a:rPr lang="en-US" dirty="0"/>
              <a:t>Lorem ipsum dolor </a:t>
            </a:r>
          </a:p>
          <a:p>
            <a:pPr lvl="4"/>
            <a:r>
              <a:rPr lang="en-US" dirty="0"/>
              <a:t>Sit amet, consectetuer adipiscing elit. Maecenas porttitor congue massa. </a:t>
            </a:r>
          </a:p>
        </p:txBody>
      </p:sp>
      <p:sp>
        <p:nvSpPr>
          <p:cNvPr id="9" name="Content Placeholder 8">
            <a:extLst>
              <a:ext uri="{FF2B5EF4-FFF2-40B4-BE49-F238E27FC236}">
                <a16:creationId xmlns:a16="http://schemas.microsoft.com/office/drawing/2014/main" id="{2A0FC0B1-A9BF-EB48-99B8-E32866269AD6}"/>
              </a:ext>
            </a:extLst>
          </p:cNvPr>
          <p:cNvSpPr>
            <a:spLocks noGrp="1"/>
          </p:cNvSpPr>
          <p:nvPr>
            <p:ph idx="15"/>
          </p:nvPr>
        </p:nvSpPr>
        <p:spPr>
          <a:xfrm>
            <a:off x="5510034" y="2905502"/>
            <a:ext cx="1511999" cy="641133"/>
          </a:xfrm>
        </p:spPr>
        <p:txBody>
          <a:bodyPr/>
          <a:lstStyle/>
          <a:p>
            <a:pPr lvl="3"/>
            <a:r>
              <a:rPr lang="en-US" dirty="0"/>
              <a:t>Lorem ipsum dolor </a:t>
            </a:r>
          </a:p>
          <a:p>
            <a:pPr lvl="4"/>
            <a:r>
              <a:rPr lang="en-US" dirty="0"/>
              <a:t>Sit amet, consectetuer adipiscing elit. Maecenas porttitor congue massa. </a:t>
            </a:r>
          </a:p>
        </p:txBody>
      </p:sp>
      <p:sp>
        <p:nvSpPr>
          <p:cNvPr id="10" name="Content Placeholder 9">
            <a:extLst>
              <a:ext uri="{FF2B5EF4-FFF2-40B4-BE49-F238E27FC236}">
                <a16:creationId xmlns:a16="http://schemas.microsoft.com/office/drawing/2014/main" id="{14A4B45D-975F-4C4B-AE42-E5827982496C}"/>
              </a:ext>
            </a:extLst>
          </p:cNvPr>
          <p:cNvSpPr>
            <a:spLocks noGrp="1"/>
          </p:cNvSpPr>
          <p:nvPr>
            <p:ph idx="16"/>
          </p:nvPr>
        </p:nvSpPr>
        <p:spPr>
          <a:xfrm>
            <a:off x="7192785" y="2905502"/>
            <a:ext cx="1511999" cy="641133"/>
          </a:xfrm>
        </p:spPr>
        <p:txBody>
          <a:bodyPr/>
          <a:lstStyle/>
          <a:p>
            <a:pPr lvl="3"/>
            <a:r>
              <a:rPr lang="en-US" dirty="0"/>
              <a:t>Lorem ipsum dolor </a:t>
            </a:r>
          </a:p>
          <a:p>
            <a:pPr lvl="4"/>
            <a:r>
              <a:rPr lang="en-US" dirty="0"/>
              <a:t>Sit amet, consectetuer adipiscing elit. Maecenas porttitor congue massa. </a:t>
            </a:r>
          </a:p>
        </p:txBody>
      </p:sp>
      <p:grpSp>
        <p:nvGrpSpPr>
          <p:cNvPr id="23" name="Group 22">
            <a:extLst>
              <a:ext uri="{FF2B5EF4-FFF2-40B4-BE49-F238E27FC236}">
                <a16:creationId xmlns:a16="http://schemas.microsoft.com/office/drawing/2014/main" id="{537D10DC-CB79-5C40-AF71-73EA8F173E6F}"/>
              </a:ext>
            </a:extLst>
          </p:cNvPr>
          <p:cNvGrpSpPr/>
          <p:nvPr/>
        </p:nvGrpSpPr>
        <p:grpSpPr>
          <a:xfrm>
            <a:off x="614705" y="1851434"/>
            <a:ext cx="561300" cy="561298"/>
            <a:chOff x="736270" y="1855052"/>
            <a:chExt cx="1175657" cy="1175657"/>
          </a:xfrm>
        </p:grpSpPr>
        <p:sp>
          <p:nvSpPr>
            <p:cNvPr id="11" name="Oval 10">
              <a:extLst>
                <a:ext uri="{FF2B5EF4-FFF2-40B4-BE49-F238E27FC236}">
                  <a16:creationId xmlns:a16="http://schemas.microsoft.com/office/drawing/2014/main" id="{DDC0449F-195A-F441-950E-0B08B86BEF29}"/>
                </a:ext>
              </a:extLst>
            </p:cNvPr>
            <p:cNvSpPr/>
            <p:nvPr/>
          </p:nvSpPr>
          <p:spPr>
            <a:xfrm>
              <a:off x="736270" y="1855052"/>
              <a:ext cx="1175657" cy="117565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Freeform 15">
              <a:extLst>
                <a:ext uri="{FF2B5EF4-FFF2-40B4-BE49-F238E27FC236}">
                  <a16:creationId xmlns:a16="http://schemas.microsoft.com/office/drawing/2014/main" id="{EF015746-C5BE-3140-A76B-D3D4B6E0535E}"/>
                </a:ext>
              </a:extLst>
            </p:cNvPr>
            <p:cNvSpPr>
              <a:spLocks noChangeAspect="1" noEditPoints="1"/>
            </p:cNvSpPr>
            <p:nvPr/>
          </p:nvSpPr>
          <p:spPr bwMode="auto">
            <a:xfrm>
              <a:off x="999695" y="2107985"/>
              <a:ext cx="646000" cy="612000"/>
            </a:xfrm>
            <a:custGeom>
              <a:avLst/>
              <a:gdLst>
                <a:gd name="T0" fmla="*/ 2147483646 w 662"/>
                <a:gd name="T1" fmla="*/ 2147483646 h 628"/>
                <a:gd name="T2" fmla="*/ 2147483646 w 662"/>
                <a:gd name="T3" fmla="*/ 2147483646 h 628"/>
                <a:gd name="T4" fmla="*/ 2147483646 w 662"/>
                <a:gd name="T5" fmla="*/ 2147483646 h 628"/>
                <a:gd name="T6" fmla="*/ 2147483646 w 662"/>
                <a:gd name="T7" fmla="*/ 2147483646 h 628"/>
                <a:gd name="T8" fmla="*/ 2147483646 w 662"/>
                <a:gd name="T9" fmla="*/ 2147483646 h 628"/>
                <a:gd name="T10" fmla="*/ 2147483646 w 662"/>
                <a:gd name="T11" fmla="*/ 2147483646 h 628"/>
                <a:gd name="T12" fmla="*/ 2147483646 w 662"/>
                <a:gd name="T13" fmla="*/ 2147483646 h 628"/>
                <a:gd name="T14" fmla="*/ 2147483646 w 662"/>
                <a:gd name="T15" fmla="*/ 2147483646 h 628"/>
                <a:gd name="T16" fmla="*/ 2147483646 w 662"/>
                <a:gd name="T17" fmla="*/ 2147483646 h 628"/>
                <a:gd name="T18" fmla="*/ 2147483646 w 662"/>
                <a:gd name="T19" fmla="*/ 2147483646 h 628"/>
                <a:gd name="T20" fmla="*/ 2147483646 w 662"/>
                <a:gd name="T21" fmla="*/ 2147483646 h 628"/>
                <a:gd name="T22" fmla="*/ 2147483646 w 662"/>
                <a:gd name="T23" fmla="*/ 2147483646 h 628"/>
                <a:gd name="T24" fmla="*/ 2147483646 w 662"/>
                <a:gd name="T25" fmla="*/ 2147483646 h 628"/>
                <a:gd name="T26" fmla="*/ 2147483646 w 662"/>
                <a:gd name="T27" fmla="*/ 2147483646 h 628"/>
                <a:gd name="T28" fmla="*/ 2147483646 w 662"/>
                <a:gd name="T29" fmla="*/ 2147483646 h 628"/>
                <a:gd name="T30" fmla="*/ 2147483646 w 662"/>
                <a:gd name="T31" fmla="*/ 2147483646 h 628"/>
                <a:gd name="T32" fmla="*/ 2147483646 w 662"/>
                <a:gd name="T33" fmla="*/ 2147483646 h 628"/>
                <a:gd name="T34" fmla="*/ 2147483646 w 662"/>
                <a:gd name="T35" fmla="*/ 0 h 628"/>
                <a:gd name="T36" fmla="*/ 2147483646 w 662"/>
                <a:gd name="T37" fmla="*/ 2147483646 h 628"/>
                <a:gd name="T38" fmla="*/ 2147483646 w 662"/>
                <a:gd name="T39" fmla="*/ 2147483646 h 628"/>
                <a:gd name="T40" fmla="*/ 2147483646 w 662"/>
                <a:gd name="T41" fmla="*/ 2147483646 h 628"/>
                <a:gd name="T42" fmla="*/ 0 w 662"/>
                <a:gd name="T43" fmla="*/ 2147483646 h 628"/>
                <a:gd name="T44" fmla="*/ 0 w 662"/>
                <a:gd name="T45" fmla="*/ 2147483646 h 628"/>
                <a:gd name="T46" fmla="*/ 2147483646 w 662"/>
                <a:gd name="T47" fmla="*/ 2147483646 h 628"/>
                <a:gd name="T48" fmla="*/ 2147483646 w 662"/>
                <a:gd name="T49" fmla="*/ 2147483646 h 628"/>
                <a:gd name="T50" fmla="*/ 2147483646 w 662"/>
                <a:gd name="T51" fmla="*/ 2147483646 h 628"/>
                <a:gd name="T52" fmla="*/ 2147483646 w 662"/>
                <a:gd name="T53" fmla="*/ 2147483646 h 628"/>
                <a:gd name="T54" fmla="*/ 2147483646 w 662"/>
                <a:gd name="T55" fmla="*/ 2147483646 h 628"/>
                <a:gd name="T56" fmla="*/ 2147483646 w 662"/>
                <a:gd name="T57" fmla="*/ 2147483646 h 628"/>
                <a:gd name="T58" fmla="*/ 2147483646 w 662"/>
                <a:gd name="T59" fmla="*/ 2147483646 h 628"/>
                <a:gd name="T60" fmla="*/ 2147483646 w 662"/>
                <a:gd name="T61" fmla="*/ 2147483646 h 628"/>
                <a:gd name="T62" fmla="*/ 2147483646 w 662"/>
                <a:gd name="T63" fmla="*/ 2147483646 h 628"/>
                <a:gd name="T64" fmla="*/ 2147483646 w 662"/>
                <a:gd name="T65" fmla="*/ 2147483646 h 628"/>
                <a:gd name="T66" fmla="*/ 2147483646 w 662"/>
                <a:gd name="T67" fmla="*/ 2147483646 h 628"/>
                <a:gd name="T68" fmla="*/ 2147483646 w 662"/>
                <a:gd name="T69" fmla="*/ 2147483646 h 628"/>
                <a:gd name="T70" fmla="*/ 2147483646 w 662"/>
                <a:gd name="T71" fmla="*/ 2147483646 h 628"/>
                <a:gd name="T72" fmla="*/ 2147483646 w 662"/>
                <a:gd name="T73" fmla="*/ 2147483646 h 628"/>
                <a:gd name="T74" fmla="*/ 2147483646 w 662"/>
                <a:gd name="T75" fmla="*/ 2147483646 h 628"/>
                <a:gd name="T76" fmla="*/ 2147483646 w 662"/>
                <a:gd name="T77" fmla="*/ 2147483646 h 628"/>
                <a:gd name="T78" fmla="*/ 2147483646 w 662"/>
                <a:gd name="T79" fmla="*/ 2147483646 h 628"/>
                <a:gd name="T80" fmla="*/ 2147483646 w 662"/>
                <a:gd name="T81" fmla="*/ 2147483646 h 628"/>
                <a:gd name="T82" fmla="*/ 2147483646 w 662"/>
                <a:gd name="T83" fmla="*/ 2147483646 h 628"/>
                <a:gd name="T84" fmla="*/ 2147483646 w 662"/>
                <a:gd name="T85" fmla="*/ 2147483646 h 628"/>
                <a:gd name="T86" fmla="*/ 2147483646 w 662"/>
                <a:gd name="T87" fmla="*/ 2147483646 h 628"/>
                <a:gd name="T88" fmla="*/ 2147483646 w 662"/>
                <a:gd name="T89" fmla="*/ 2147483646 h 628"/>
                <a:gd name="T90" fmla="*/ 2147483646 w 662"/>
                <a:gd name="T91" fmla="*/ 2147483646 h 628"/>
                <a:gd name="T92" fmla="*/ 2147483646 w 662"/>
                <a:gd name="T93" fmla="*/ 2147483646 h 628"/>
                <a:gd name="T94" fmla="*/ 2147483646 w 662"/>
                <a:gd name="T95" fmla="*/ 2147483646 h 628"/>
                <a:gd name="T96" fmla="*/ 2147483646 w 662"/>
                <a:gd name="T97" fmla="*/ 2147483646 h 628"/>
                <a:gd name="T98" fmla="*/ 2147483646 w 662"/>
                <a:gd name="T99" fmla="*/ 2147483646 h 6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62" h="628">
                  <a:moveTo>
                    <a:pt x="410" y="390"/>
                  </a:moveTo>
                  <a:lnTo>
                    <a:pt x="410" y="390"/>
                  </a:lnTo>
                  <a:cubicBezTo>
                    <a:pt x="430" y="390"/>
                    <a:pt x="446" y="374"/>
                    <a:pt x="446" y="354"/>
                  </a:cubicBezTo>
                  <a:cubicBezTo>
                    <a:pt x="446" y="334"/>
                    <a:pt x="430" y="318"/>
                    <a:pt x="410" y="318"/>
                  </a:cubicBezTo>
                  <a:cubicBezTo>
                    <a:pt x="390" y="318"/>
                    <a:pt x="374" y="334"/>
                    <a:pt x="374" y="354"/>
                  </a:cubicBezTo>
                  <a:cubicBezTo>
                    <a:pt x="374" y="374"/>
                    <a:pt x="390" y="390"/>
                    <a:pt x="410" y="390"/>
                  </a:cubicBezTo>
                  <a:close/>
                  <a:moveTo>
                    <a:pt x="248" y="318"/>
                  </a:moveTo>
                  <a:lnTo>
                    <a:pt x="248" y="318"/>
                  </a:lnTo>
                  <a:cubicBezTo>
                    <a:pt x="228" y="318"/>
                    <a:pt x="212" y="334"/>
                    <a:pt x="212" y="354"/>
                  </a:cubicBezTo>
                  <a:cubicBezTo>
                    <a:pt x="212" y="374"/>
                    <a:pt x="228" y="390"/>
                    <a:pt x="248" y="390"/>
                  </a:cubicBezTo>
                  <a:cubicBezTo>
                    <a:pt x="268" y="390"/>
                    <a:pt x="285" y="374"/>
                    <a:pt x="285" y="354"/>
                  </a:cubicBezTo>
                  <a:cubicBezTo>
                    <a:pt x="285" y="334"/>
                    <a:pt x="268" y="318"/>
                    <a:pt x="248" y="318"/>
                  </a:cubicBezTo>
                  <a:close/>
                  <a:moveTo>
                    <a:pt x="592" y="220"/>
                  </a:moveTo>
                  <a:lnTo>
                    <a:pt x="592" y="220"/>
                  </a:lnTo>
                  <a:cubicBezTo>
                    <a:pt x="592" y="220"/>
                    <a:pt x="591" y="220"/>
                    <a:pt x="591" y="220"/>
                  </a:cubicBezTo>
                  <a:lnTo>
                    <a:pt x="579" y="220"/>
                  </a:lnTo>
                  <a:cubicBezTo>
                    <a:pt x="577" y="111"/>
                    <a:pt x="458" y="0"/>
                    <a:pt x="324" y="0"/>
                  </a:cubicBezTo>
                  <a:cubicBezTo>
                    <a:pt x="191" y="0"/>
                    <a:pt x="85" y="112"/>
                    <a:pt x="84" y="220"/>
                  </a:cubicBezTo>
                  <a:lnTo>
                    <a:pt x="70" y="220"/>
                  </a:lnTo>
                  <a:cubicBezTo>
                    <a:pt x="70" y="220"/>
                    <a:pt x="70" y="220"/>
                    <a:pt x="70" y="220"/>
                  </a:cubicBezTo>
                  <a:cubicBezTo>
                    <a:pt x="31" y="221"/>
                    <a:pt x="0" y="256"/>
                    <a:pt x="0" y="296"/>
                  </a:cubicBezTo>
                  <a:lnTo>
                    <a:pt x="0" y="360"/>
                  </a:lnTo>
                  <a:cubicBezTo>
                    <a:pt x="0" y="400"/>
                    <a:pt x="30" y="432"/>
                    <a:pt x="68" y="432"/>
                  </a:cubicBezTo>
                  <a:cubicBezTo>
                    <a:pt x="69" y="432"/>
                    <a:pt x="70" y="432"/>
                    <a:pt x="71" y="432"/>
                  </a:cubicBezTo>
                  <a:lnTo>
                    <a:pt x="116" y="432"/>
                  </a:lnTo>
                  <a:cubicBezTo>
                    <a:pt x="139" y="492"/>
                    <a:pt x="185" y="549"/>
                    <a:pt x="238" y="583"/>
                  </a:cubicBezTo>
                  <a:cubicBezTo>
                    <a:pt x="236" y="565"/>
                    <a:pt x="242" y="548"/>
                    <a:pt x="252" y="534"/>
                  </a:cubicBezTo>
                  <a:cubicBezTo>
                    <a:pt x="194" y="491"/>
                    <a:pt x="151" y="423"/>
                    <a:pt x="146" y="339"/>
                  </a:cubicBezTo>
                  <a:cubicBezTo>
                    <a:pt x="172" y="322"/>
                    <a:pt x="211" y="284"/>
                    <a:pt x="231" y="203"/>
                  </a:cubicBezTo>
                  <a:cubicBezTo>
                    <a:pt x="231" y="203"/>
                    <a:pt x="301" y="309"/>
                    <a:pt x="515" y="298"/>
                  </a:cubicBezTo>
                  <a:cubicBezTo>
                    <a:pt x="519" y="394"/>
                    <a:pt x="483" y="472"/>
                    <a:pt x="417" y="526"/>
                  </a:cubicBezTo>
                  <a:cubicBezTo>
                    <a:pt x="438" y="525"/>
                    <a:pt x="485" y="519"/>
                    <a:pt x="502" y="507"/>
                  </a:cubicBezTo>
                  <a:cubicBezTo>
                    <a:pt x="511" y="495"/>
                    <a:pt x="522" y="478"/>
                    <a:pt x="543" y="433"/>
                  </a:cubicBezTo>
                  <a:cubicBezTo>
                    <a:pt x="543" y="433"/>
                    <a:pt x="543" y="433"/>
                    <a:pt x="543" y="432"/>
                  </a:cubicBezTo>
                  <a:lnTo>
                    <a:pt x="576" y="432"/>
                  </a:lnTo>
                  <a:cubicBezTo>
                    <a:pt x="564" y="460"/>
                    <a:pt x="544" y="502"/>
                    <a:pt x="525" y="526"/>
                  </a:cubicBezTo>
                  <a:cubicBezTo>
                    <a:pt x="516" y="537"/>
                    <a:pt x="492" y="545"/>
                    <a:pt x="463" y="550"/>
                  </a:cubicBezTo>
                  <a:cubicBezTo>
                    <a:pt x="441" y="554"/>
                    <a:pt x="416" y="557"/>
                    <a:pt x="393" y="558"/>
                  </a:cubicBezTo>
                  <a:cubicBezTo>
                    <a:pt x="383" y="538"/>
                    <a:pt x="358" y="527"/>
                    <a:pt x="334" y="527"/>
                  </a:cubicBezTo>
                  <a:cubicBezTo>
                    <a:pt x="299" y="527"/>
                    <a:pt x="270" y="550"/>
                    <a:pt x="270" y="577"/>
                  </a:cubicBezTo>
                  <a:cubicBezTo>
                    <a:pt x="270" y="605"/>
                    <a:pt x="299" y="628"/>
                    <a:pt x="334" y="628"/>
                  </a:cubicBezTo>
                  <a:cubicBezTo>
                    <a:pt x="363" y="628"/>
                    <a:pt x="388" y="612"/>
                    <a:pt x="396" y="591"/>
                  </a:cubicBezTo>
                  <a:cubicBezTo>
                    <a:pt x="440" y="588"/>
                    <a:pt x="523" y="581"/>
                    <a:pt x="551" y="546"/>
                  </a:cubicBezTo>
                  <a:cubicBezTo>
                    <a:pt x="577" y="513"/>
                    <a:pt x="602" y="455"/>
                    <a:pt x="612" y="429"/>
                  </a:cubicBezTo>
                  <a:cubicBezTo>
                    <a:pt x="619" y="427"/>
                    <a:pt x="625" y="425"/>
                    <a:pt x="630" y="421"/>
                  </a:cubicBezTo>
                  <a:cubicBezTo>
                    <a:pt x="649" y="408"/>
                    <a:pt x="662" y="386"/>
                    <a:pt x="662" y="360"/>
                  </a:cubicBezTo>
                  <a:lnTo>
                    <a:pt x="662" y="296"/>
                  </a:lnTo>
                  <a:cubicBezTo>
                    <a:pt x="662" y="256"/>
                    <a:pt x="630" y="221"/>
                    <a:pt x="592" y="220"/>
                  </a:cubicBezTo>
                  <a:close/>
                </a:path>
              </a:pathLst>
            </a:custGeom>
            <a:solidFill>
              <a:schemeClr val="bg2"/>
            </a:solidFill>
            <a:ln>
              <a:noFill/>
            </a:ln>
          </p:spPr>
          <p:txBody>
            <a:bodyP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sz="1350" dirty="0"/>
            </a:p>
          </p:txBody>
        </p:sp>
      </p:grpSp>
      <p:grpSp>
        <p:nvGrpSpPr>
          <p:cNvPr id="25" name="Group 24">
            <a:extLst>
              <a:ext uri="{FF2B5EF4-FFF2-40B4-BE49-F238E27FC236}">
                <a16:creationId xmlns:a16="http://schemas.microsoft.com/office/drawing/2014/main" id="{103E1A77-A194-8244-A1FB-DF477B46EBED}"/>
              </a:ext>
            </a:extLst>
          </p:cNvPr>
          <p:cNvGrpSpPr/>
          <p:nvPr/>
        </p:nvGrpSpPr>
        <p:grpSpPr>
          <a:xfrm>
            <a:off x="3972327" y="1851434"/>
            <a:ext cx="561300" cy="561298"/>
            <a:chOff x="5147953" y="1855052"/>
            <a:chExt cx="1175657" cy="1175657"/>
          </a:xfrm>
        </p:grpSpPr>
        <p:sp>
          <p:nvSpPr>
            <p:cNvPr id="13" name="Oval 12">
              <a:extLst>
                <a:ext uri="{FF2B5EF4-FFF2-40B4-BE49-F238E27FC236}">
                  <a16:creationId xmlns:a16="http://schemas.microsoft.com/office/drawing/2014/main" id="{A39E1152-8480-774C-B0B7-0FC2F4D0C4C3}"/>
                </a:ext>
              </a:extLst>
            </p:cNvPr>
            <p:cNvSpPr/>
            <p:nvPr/>
          </p:nvSpPr>
          <p:spPr>
            <a:xfrm>
              <a:off x="5147953" y="1855052"/>
              <a:ext cx="1175657" cy="117565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Freeform 16">
              <a:extLst>
                <a:ext uri="{FF2B5EF4-FFF2-40B4-BE49-F238E27FC236}">
                  <a16:creationId xmlns:a16="http://schemas.microsoft.com/office/drawing/2014/main" id="{BF3A2440-A3A0-3646-88EC-AA7CD92691E4}"/>
                </a:ext>
              </a:extLst>
            </p:cNvPr>
            <p:cNvSpPr>
              <a:spLocks noChangeAspect="1" noEditPoints="1"/>
            </p:cNvSpPr>
            <p:nvPr/>
          </p:nvSpPr>
          <p:spPr bwMode="auto">
            <a:xfrm>
              <a:off x="5408908" y="2134841"/>
              <a:ext cx="653746" cy="585144"/>
            </a:xfrm>
            <a:custGeom>
              <a:avLst/>
              <a:gdLst>
                <a:gd name="T0" fmla="*/ 2147483646 w 633"/>
                <a:gd name="T1" fmla="*/ 2147483646 h 565"/>
                <a:gd name="T2" fmla="*/ 2147483646 w 633"/>
                <a:gd name="T3" fmla="*/ 2147483646 h 565"/>
                <a:gd name="T4" fmla="*/ 2147483646 w 633"/>
                <a:gd name="T5" fmla="*/ 2147483646 h 565"/>
                <a:gd name="T6" fmla="*/ 2147483646 w 633"/>
                <a:gd name="T7" fmla="*/ 2147483646 h 565"/>
                <a:gd name="T8" fmla="*/ 2147483646 w 633"/>
                <a:gd name="T9" fmla="*/ 2147483646 h 565"/>
                <a:gd name="T10" fmla="*/ 2147483646 w 633"/>
                <a:gd name="T11" fmla="*/ 2147483646 h 565"/>
                <a:gd name="T12" fmla="*/ 2147483646 w 633"/>
                <a:gd name="T13" fmla="*/ 2147483646 h 565"/>
                <a:gd name="T14" fmla="*/ 2147483646 w 633"/>
                <a:gd name="T15" fmla="*/ 2147483646 h 565"/>
                <a:gd name="T16" fmla="*/ 2147483646 w 633"/>
                <a:gd name="T17" fmla="*/ 2147483646 h 565"/>
                <a:gd name="T18" fmla="*/ 2147483646 w 633"/>
                <a:gd name="T19" fmla="*/ 2147483646 h 565"/>
                <a:gd name="T20" fmla="*/ 2147483646 w 633"/>
                <a:gd name="T21" fmla="*/ 2147483646 h 565"/>
                <a:gd name="T22" fmla="*/ 2147483646 w 633"/>
                <a:gd name="T23" fmla="*/ 2147483646 h 565"/>
                <a:gd name="T24" fmla="*/ 2147483646 w 633"/>
                <a:gd name="T25" fmla="*/ 2147483646 h 565"/>
                <a:gd name="T26" fmla="*/ 2147483646 w 633"/>
                <a:gd name="T27" fmla="*/ 2147483646 h 565"/>
                <a:gd name="T28" fmla="*/ 2147483646 w 633"/>
                <a:gd name="T29" fmla="*/ 2147483646 h 565"/>
                <a:gd name="T30" fmla="*/ 2147483646 w 633"/>
                <a:gd name="T31" fmla="*/ 2147483646 h 565"/>
                <a:gd name="T32" fmla="*/ 2147483646 w 633"/>
                <a:gd name="T33" fmla="*/ 2147483646 h 565"/>
                <a:gd name="T34" fmla="*/ 2147483646 w 633"/>
                <a:gd name="T35" fmla="*/ 2147483646 h 565"/>
                <a:gd name="T36" fmla="*/ 2147483646 w 633"/>
                <a:gd name="T37" fmla="*/ 2147483646 h 565"/>
                <a:gd name="T38" fmla="*/ 2147483646 w 633"/>
                <a:gd name="T39" fmla="*/ 2147483646 h 565"/>
                <a:gd name="T40" fmla="*/ 2147483646 w 633"/>
                <a:gd name="T41" fmla="*/ 2147483646 h 565"/>
                <a:gd name="T42" fmla="*/ 2147483646 w 633"/>
                <a:gd name="T43" fmla="*/ 2147483646 h 565"/>
                <a:gd name="T44" fmla="*/ 2147483646 w 633"/>
                <a:gd name="T45" fmla="*/ 2147483646 h 565"/>
                <a:gd name="T46" fmla="*/ 2147483646 w 633"/>
                <a:gd name="T47" fmla="*/ 0 h 565"/>
                <a:gd name="T48" fmla="*/ 2147483646 w 633"/>
                <a:gd name="T49" fmla="*/ 2147483646 h 565"/>
                <a:gd name="T50" fmla="*/ 2147483646 w 633"/>
                <a:gd name="T51" fmla="*/ 2147483646 h 565"/>
                <a:gd name="T52" fmla="*/ 2147483646 w 633"/>
                <a:gd name="T53" fmla="*/ 2147483646 h 565"/>
                <a:gd name="T54" fmla="*/ 2147483646 w 633"/>
                <a:gd name="T55" fmla="*/ 2147483646 h 565"/>
                <a:gd name="T56" fmla="*/ 2147483646 w 633"/>
                <a:gd name="T57" fmla="*/ 2147483646 h 565"/>
                <a:gd name="T58" fmla="*/ 0 w 633"/>
                <a:gd name="T59" fmla="*/ 2147483646 h 565"/>
                <a:gd name="T60" fmla="*/ 0 w 633"/>
                <a:gd name="T61" fmla="*/ 2147483646 h 565"/>
                <a:gd name="T62" fmla="*/ 2147483646 w 633"/>
                <a:gd name="T63" fmla="*/ 2147483646 h 565"/>
                <a:gd name="T64" fmla="*/ 2147483646 w 633"/>
                <a:gd name="T65" fmla="*/ 2147483646 h 5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33" h="565">
                  <a:moveTo>
                    <a:pt x="572" y="445"/>
                  </a:moveTo>
                  <a:lnTo>
                    <a:pt x="572" y="445"/>
                  </a:lnTo>
                  <a:lnTo>
                    <a:pt x="513" y="445"/>
                  </a:lnTo>
                  <a:lnTo>
                    <a:pt x="513" y="504"/>
                  </a:lnTo>
                  <a:lnTo>
                    <a:pt x="460" y="504"/>
                  </a:lnTo>
                  <a:lnTo>
                    <a:pt x="460" y="445"/>
                  </a:lnTo>
                  <a:lnTo>
                    <a:pt x="401" y="445"/>
                  </a:lnTo>
                  <a:lnTo>
                    <a:pt x="401" y="392"/>
                  </a:lnTo>
                  <a:lnTo>
                    <a:pt x="460" y="392"/>
                  </a:lnTo>
                  <a:lnTo>
                    <a:pt x="460" y="333"/>
                  </a:lnTo>
                  <a:lnTo>
                    <a:pt x="513" y="333"/>
                  </a:lnTo>
                  <a:lnTo>
                    <a:pt x="513" y="392"/>
                  </a:lnTo>
                  <a:lnTo>
                    <a:pt x="572" y="392"/>
                  </a:lnTo>
                  <a:lnTo>
                    <a:pt x="572" y="445"/>
                  </a:lnTo>
                  <a:close/>
                  <a:moveTo>
                    <a:pt x="487" y="272"/>
                  </a:moveTo>
                  <a:lnTo>
                    <a:pt x="487" y="272"/>
                  </a:lnTo>
                  <a:cubicBezTo>
                    <a:pt x="406" y="272"/>
                    <a:pt x="340" y="338"/>
                    <a:pt x="340" y="418"/>
                  </a:cubicBezTo>
                  <a:cubicBezTo>
                    <a:pt x="340" y="499"/>
                    <a:pt x="406" y="565"/>
                    <a:pt x="487" y="565"/>
                  </a:cubicBezTo>
                  <a:cubicBezTo>
                    <a:pt x="568" y="565"/>
                    <a:pt x="633" y="499"/>
                    <a:pt x="633" y="418"/>
                  </a:cubicBezTo>
                  <a:cubicBezTo>
                    <a:pt x="633" y="337"/>
                    <a:pt x="568" y="272"/>
                    <a:pt x="487" y="272"/>
                  </a:cubicBezTo>
                  <a:close/>
                  <a:moveTo>
                    <a:pt x="342" y="300"/>
                  </a:moveTo>
                  <a:lnTo>
                    <a:pt x="342" y="300"/>
                  </a:lnTo>
                  <a:cubicBezTo>
                    <a:pt x="354" y="282"/>
                    <a:pt x="401" y="235"/>
                    <a:pt x="401" y="148"/>
                  </a:cubicBezTo>
                  <a:cubicBezTo>
                    <a:pt x="401" y="57"/>
                    <a:pt x="341" y="0"/>
                    <a:pt x="268" y="0"/>
                  </a:cubicBezTo>
                  <a:cubicBezTo>
                    <a:pt x="194" y="0"/>
                    <a:pt x="134" y="57"/>
                    <a:pt x="134" y="148"/>
                  </a:cubicBezTo>
                  <a:cubicBezTo>
                    <a:pt x="134" y="191"/>
                    <a:pt x="147" y="235"/>
                    <a:pt x="173" y="272"/>
                  </a:cubicBezTo>
                  <a:cubicBezTo>
                    <a:pt x="190" y="296"/>
                    <a:pt x="202" y="306"/>
                    <a:pt x="197" y="323"/>
                  </a:cubicBezTo>
                  <a:cubicBezTo>
                    <a:pt x="193" y="340"/>
                    <a:pt x="158" y="354"/>
                    <a:pt x="113" y="370"/>
                  </a:cubicBezTo>
                  <a:cubicBezTo>
                    <a:pt x="113" y="370"/>
                    <a:pt x="113" y="370"/>
                    <a:pt x="112" y="370"/>
                  </a:cubicBezTo>
                  <a:cubicBezTo>
                    <a:pt x="68" y="385"/>
                    <a:pt x="0" y="420"/>
                    <a:pt x="0" y="479"/>
                  </a:cubicBezTo>
                  <a:lnTo>
                    <a:pt x="0" y="506"/>
                  </a:lnTo>
                  <a:lnTo>
                    <a:pt x="321" y="506"/>
                  </a:lnTo>
                  <a:cubicBezTo>
                    <a:pt x="287" y="440"/>
                    <a:pt x="294" y="359"/>
                    <a:pt x="342" y="300"/>
                  </a:cubicBezTo>
                  <a:close/>
                </a:path>
              </a:pathLst>
            </a:custGeom>
            <a:solidFill>
              <a:schemeClr val="bg2"/>
            </a:solidFill>
            <a:ln>
              <a:noFill/>
            </a:ln>
          </p:spPr>
          <p:txBody>
            <a:bodyP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sz="1350" dirty="0"/>
            </a:p>
          </p:txBody>
        </p:sp>
      </p:grpSp>
      <p:grpSp>
        <p:nvGrpSpPr>
          <p:cNvPr id="24" name="Group 23">
            <a:extLst>
              <a:ext uri="{FF2B5EF4-FFF2-40B4-BE49-F238E27FC236}">
                <a16:creationId xmlns:a16="http://schemas.microsoft.com/office/drawing/2014/main" id="{79D610FC-5F05-DD4F-99F5-9D7FDCB53125}"/>
              </a:ext>
            </a:extLst>
          </p:cNvPr>
          <p:cNvGrpSpPr/>
          <p:nvPr/>
        </p:nvGrpSpPr>
        <p:grpSpPr>
          <a:xfrm>
            <a:off x="2293516" y="1851434"/>
            <a:ext cx="561300" cy="561298"/>
            <a:chOff x="2942112" y="1855052"/>
            <a:chExt cx="1175657" cy="1175657"/>
          </a:xfrm>
        </p:grpSpPr>
        <p:sp>
          <p:nvSpPr>
            <p:cNvPr id="12" name="Oval 11">
              <a:extLst>
                <a:ext uri="{FF2B5EF4-FFF2-40B4-BE49-F238E27FC236}">
                  <a16:creationId xmlns:a16="http://schemas.microsoft.com/office/drawing/2014/main" id="{D86D9093-516A-3D45-8B37-C2B203DA0902}"/>
                </a:ext>
              </a:extLst>
            </p:cNvPr>
            <p:cNvSpPr/>
            <p:nvPr/>
          </p:nvSpPr>
          <p:spPr>
            <a:xfrm>
              <a:off x="2942112" y="1855052"/>
              <a:ext cx="1175657" cy="117565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Freeform 17">
              <a:extLst>
                <a:ext uri="{FF2B5EF4-FFF2-40B4-BE49-F238E27FC236}">
                  <a16:creationId xmlns:a16="http://schemas.microsoft.com/office/drawing/2014/main" id="{EA7A3B5D-BEBB-8F47-A02A-AFE1FAB2C3BB}"/>
                </a:ext>
              </a:extLst>
            </p:cNvPr>
            <p:cNvSpPr>
              <a:spLocks noChangeAspect="1" noEditPoints="1"/>
            </p:cNvSpPr>
            <p:nvPr/>
          </p:nvSpPr>
          <p:spPr bwMode="auto">
            <a:xfrm>
              <a:off x="3130240" y="2163970"/>
              <a:ext cx="753972" cy="663946"/>
            </a:xfrm>
            <a:custGeom>
              <a:avLst/>
              <a:gdLst>
                <a:gd name="T0" fmla="*/ 2147483646 w 832"/>
                <a:gd name="T1" fmla="*/ 2147483646 h 725"/>
                <a:gd name="T2" fmla="*/ 2147483646 w 832"/>
                <a:gd name="T3" fmla="*/ 2147483646 h 725"/>
                <a:gd name="T4" fmla="*/ 2147483646 w 832"/>
                <a:gd name="T5" fmla="*/ 2147483646 h 725"/>
                <a:gd name="T6" fmla="*/ 2147483646 w 832"/>
                <a:gd name="T7" fmla="*/ 2147483646 h 725"/>
                <a:gd name="T8" fmla="*/ 2147483646 w 832"/>
                <a:gd name="T9" fmla="*/ 2147483646 h 725"/>
                <a:gd name="T10" fmla="*/ 2147483646 w 832"/>
                <a:gd name="T11" fmla="*/ 2147483646 h 725"/>
                <a:gd name="T12" fmla="*/ 2147483646 w 832"/>
                <a:gd name="T13" fmla="*/ 2147483646 h 725"/>
                <a:gd name="T14" fmla="*/ 2147483646 w 832"/>
                <a:gd name="T15" fmla="*/ 2147483646 h 725"/>
                <a:gd name="T16" fmla="*/ 2147483646 w 832"/>
                <a:gd name="T17" fmla="*/ 2147483646 h 725"/>
                <a:gd name="T18" fmla="*/ 2147483646 w 832"/>
                <a:gd name="T19" fmla="*/ 2147483646 h 725"/>
                <a:gd name="T20" fmla="*/ 2147483646 w 832"/>
                <a:gd name="T21" fmla="*/ 2147483646 h 725"/>
                <a:gd name="T22" fmla="*/ 2147483646 w 832"/>
                <a:gd name="T23" fmla="*/ 2147483646 h 725"/>
                <a:gd name="T24" fmla="*/ 2147483646 w 832"/>
                <a:gd name="T25" fmla="*/ 2147483646 h 725"/>
                <a:gd name="T26" fmla="*/ 2147483646 w 832"/>
                <a:gd name="T27" fmla="*/ 2147483646 h 725"/>
                <a:gd name="T28" fmla="*/ 2147483646 w 832"/>
                <a:gd name="T29" fmla="*/ 2147483646 h 725"/>
                <a:gd name="T30" fmla="*/ 2147483646 w 832"/>
                <a:gd name="T31" fmla="*/ 2147483646 h 725"/>
                <a:gd name="T32" fmla="*/ 2147483646 w 832"/>
                <a:gd name="T33" fmla="*/ 2147483646 h 725"/>
                <a:gd name="T34" fmla="*/ 2147483646 w 832"/>
                <a:gd name="T35" fmla="*/ 2147483646 h 725"/>
                <a:gd name="T36" fmla="*/ 2147483646 w 832"/>
                <a:gd name="T37" fmla="*/ 2147483646 h 725"/>
                <a:gd name="T38" fmla="*/ 2147483646 w 832"/>
                <a:gd name="T39" fmla="*/ 2147483646 h 725"/>
                <a:gd name="T40" fmla="*/ 2147483646 w 832"/>
                <a:gd name="T41" fmla="*/ 2147483646 h 725"/>
                <a:gd name="T42" fmla="*/ 2147483646 w 832"/>
                <a:gd name="T43" fmla="*/ 2147483646 h 725"/>
                <a:gd name="T44" fmla="*/ 2147483646 w 832"/>
                <a:gd name="T45" fmla="*/ 0 h 725"/>
                <a:gd name="T46" fmla="*/ 2147483646 w 832"/>
                <a:gd name="T47" fmla="*/ 2147483646 h 725"/>
                <a:gd name="T48" fmla="*/ 2147483646 w 832"/>
                <a:gd name="T49" fmla="*/ 2147483646 h 725"/>
                <a:gd name="T50" fmla="*/ 2147483646 w 832"/>
                <a:gd name="T51" fmla="*/ 2147483646 h 725"/>
                <a:gd name="T52" fmla="*/ 2147483646 w 832"/>
                <a:gd name="T53" fmla="*/ 2147483646 h 725"/>
                <a:gd name="T54" fmla="*/ 2147483646 w 832"/>
                <a:gd name="T55" fmla="*/ 2147483646 h 725"/>
                <a:gd name="T56" fmla="*/ 2147483646 w 832"/>
                <a:gd name="T57" fmla="*/ 2147483646 h 725"/>
                <a:gd name="T58" fmla="*/ 2147483646 w 832"/>
                <a:gd name="T59" fmla="*/ 2147483646 h 725"/>
                <a:gd name="T60" fmla="*/ 2147483646 w 832"/>
                <a:gd name="T61" fmla="*/ 2147483646 h 725"/>
                <a:gd name="T62" fmla="*/ 2147483646 w 832"/>
                <a:gd name="T63" fmla="*/ 2147483646 h 725"/>
                <a:gd name="T64" fmla="*/ 2147483646 w 832"/>
                <a:gd name="T65" fmla="*/ 2147483646 h 725"/>
                <a:gd name="T66" fmla="*/ 2147483646 w 832"/>
                <a:gd name="T67" fmla="*/ 2147483646 h 725"/>
                <a:gd name="T68" fmla="*/ 2147483646 w 832"/>
                <a:gd name="T69" fmla="*/ 2147483646 h 725"/>
                <a:gd name="T70" fmla="*/ 0 w 832"/>
                <a:gd name="T71" fmla="*/ 2147483646 h 725"/>
                <a:gd name="T72" fmla="*/ 2147483646 w 832"/>
                <a:gd name="T73" fmla="*/ 2147483646 h 725"/>
                <a:gd name="T74" fmla="*/ 2147483646 w 832"/>
                <a:gd name="T75" fmla="*/ 2147483646 h 725"/>
                <a:gd name="T76" fmla="*/ 2147483646 w 832"/>
                <a:gd name="T77" fmla="*/ 2147483646 h 725"/>
                <a:gd name="T78" fmla="*/ 2147483646 w 832"/>
                <a:gd name="T79" fmla="*/ 2147483646 h 725"/>
                <a:gd name="T80" fmla="*/ 2147483646 w 832"/>
                <a:gd name="T81" fmla="*/ 2147483646 h 725"/>
                <a:gd name="T82" fmla="*/ 2147483646 w 832"/>
                <a:gd name="T83" fmla="*/ 2147483646 h 725"/>
                <a:gd name="T84" fmla="*/ 2147483646 w 832"/>
                <a:gd name="T85" fmla="*/ 2147483646 h 725"/>
                <a:gd name="T86" fmla="*/ 2147483646 w 832"/>
                <a:gd name="T87" fmla="*/ 2147483646 h 725"/>
                <a:gd name="T88" fmla="*/ 2147483646 w 832"/>
                <a:gd name="T89" fmla="*/ 2147483646 h 725"/>
                <a:gd name="T90" fmla="*/ 2147483646 w 832"/>
                <a:gd name="T91" fmla="*/ 2147483646 h 7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32" h="725">
                  <a:moveTo>
                    <a:pt x="459" y="306"/>
                  </a:moveTo>
                  <a:lnTo>
                    <a:pt x="459" y="306"/>
                  </a:lnTo>
                  <a:cubicBezTo>
                    <a:pt x="457" y="296"/>
                    <a:pt x="463" y="290"/>
                    <a:pt x="473" y="277"/>
                  </a:cubicBezTo>
                  <a:cubicBezTo>
                    <a:pt x="523" y="210"/>
                    <a:pt x="497" y="106"/>
                    <a:pt x="416" y="106"/>
                  </a:cubicBezTo>
                  <a:cubicBezTo>
                    <a:pt x="335" y="106"/>
                    <a:pt x="311" y="208"/>
                    <a:pt x="357" y="275"/>
                  </a:cubicBezTo>
                  <a:cubicBezTo>
                    <a:pt x="357" y="275"/>
                    <a:pt x="357" y="275"/>
                    <a:pt x="357" y="275"/>
                  </a:cubicBezTo>
                  <a:cubicBezTo>
                    <a:pt x="368" y="290"/>
                    <a:pt x="375" y="296"/>
                    <a:pt x="373" y="306"/>
                  </a:cubicBezTo>
                  <a:cubicBezTo>
                    <a:pt x="368" y="324"/>
                    <a:pt x="319" y="332"/>
                    <a:pt x="289" y="350"/>
                  </a:cubicBezTo>
                  <a:cubicBezTo>
                    <a:pt x="325" y="399"/>
                    <a:pt x="382" y="413"/>
                    <a:pt x="414" y="413"/>
                  </a:cubicBezTo>
                  <a:cubicBezTo>
                    <a:pt x="466" y="413"/>
                    <a:pt x="512" y="388"/>
                    <a:pt x="541" y="348"/>
                  </a:cubicBezTo>
                  <a:cubicBezTo>
                    <a:pt x="513" y="332"/>
                    <a:pt x="464" y="323"/>
                    <a:pt x="459" y="306"/>
                  </a:cubicBezTo>
                  <a:close/>
                  <a:moveTo>
                    <a:pt x="414" y="443"/>
                  </a:moveTo>
                  <a:lnTo>
                    <a:pt x="414" y="443"/>
                  </a:lnTo>
                  <a:cubicBezTo>
                    <a:pt x="292" y="443"/>
                    <a:pt x="203" y="326"/>
                    <a:pt x="234" y="209"/>
                  </a:cubicBezTo>
                  <a:cubicBezTo>
                    <a:pt x="256" y="127"/>
                    <a:pt x="330" y="70"/>
                    <a:pt x="414" y="70"/>
                  </a:cubicBezTo>
                  <a:cubicBezTo>
                    <a:pt x="478" y="70"/>
                    <a:pt x="541" y="103"/>
                    <a:pt x="576" y="164"/>
                  </a:cubicBezTo>
                  <a:cubicBezTo>
                    <a:pt x="600" y="207"/>
                    <a:pt x="607" y="257"/>
                    <a:pt x="594" y="305"/>
                  </a:cubicBezTo>
                  <a:cubicBezTo>
                    <a:pt x="572" y="386"/>
                    <a:pt x="499" y="443"/>
                    <a:pt x="414" y="443"/>
                  </a:cubicBezTo>
                  <a:close/>
                  <a:moveTo>
                    <a:pt x="597" y="436"/>
                  </a:moveTo>
                  <a:lnTo>
                    <a:pt x="597" y="436"/>
                  </a:lnTo>
                  <a:cubicBezTo>
                    <a:pt x="627" y="406"/>
                    <a:pt x="650" y="367"/>
                    <a:pt x="662" y="323"/>
                  </a:cubicBezTo>
                  <a:cubicBezTo>
                    <a:pt x="680" y="257"/>
                    <a:pt x="670" y="188"/>
                    <a:pt x="636" y="129"/>
                  </a:cubicBezTo>
                  <a:cubicBezTo>
                    <a:pt x="589" y="46"/>
                    <a:pt x="503" y="0"/>
                    <a:pt x="414" y="0"/>
                  </a:cubicBezTo>
                  <a:cubicBezTo>
                    <a:pt x="299" y="0"/>
                    <a:pt x="197" y="79"/>
                    <a:pt x="167" y="190"/>
                  </a:cubicBezTo>
                  <a:cubicBezTo>
                    <a:pt x="123" y="352"/>
                    <a:pt x="246" y="513"/>
                    <a:pt x="414" y="513"/>
                  </a:cubicBezTo>
                  <a:cubicBezTo>
                    <a:pt x="437" y="513"/>
                    <a:pt x="458" y="510"/>
                    <a:pt x="479" y="505"/>
                  </a:cubicBezTo>
                  <a:lnTo>
                    <a:pt x="561" y="647"/>
                  </a:lnTo>
                  <a:cubicBezTo>
                    <a:pt x="606" y="725"/>
                    <a:pt x="725" y="658"/>
                    <a:pt x="679" y="578"/>
                  </a:cubicBezTo>
                  <a:lnTo>
                    <a:pt x="597" y="436"/>
                  </a:lnTo>
                  <a:close/>
                  <a:moveTo>
                    <a:pt x="141" y="173"/>
                  </a:moveTo>
                  <a:lnTo>
                    <a:pt x="141" y="173"/>
                  </a:lnTo>
                  <a:cubicBezTo>
                    <a:pt x="112" y="160"/>
                    <a:pt x="58" y="173"/>
                    <a:pt x="58" y="233"/>
                  </a:cubicBezTo>
                  <a:cubicBezTo>
                    <a:pt x="58" y="264"/>
                    <a:pt x="70" y="278"/>
                    <a:pt x="74" y="285"/>
                  </a:cubicBezTo>
                  <a:cubicBezTo>
                    <a:pt x="74" y="285"/>
                    <a:pt x="74" y="285"/>
                    <a:pt x="74" y="285"/>
                  </a:cubicBezTo>
                  <a:cubicBezTo>
                    <a:pt x="97" y="318"/>
                    <a:pt x="80" y="320"/>
                    <a:pt x="41" y="341"/>
                  </a:cubicBezTo>
                  <a:cubicBezTo>
                    <a:pt x="11" y="356"/>
                    <a:pt x="0" y="362"/>
                    <a:pt x="0" y="403"/>
                  </a:cubicBezTo>
                  <a:lnTo>
                    <a:pt x="168" y="403"/>
                  </a:lnTo>
                  <a:cubicBezTo>
                    <a:pt x="110" y="305"/>
                    <a:pt x="129" y="213"/>
                    <a:pt x="141" y="173"/>
                  </a:cubicBezTo>
                  <a:close/>
                  <a:moveTo>
                    <a:pt x="660" y="403"/>
                  </a:moveTo>
                  <a:lnTo>
                    <a:pt x="660" y="403"/>
                  </a:lnTo>
                  <a:lnTo>
                    <a:pt x="832" y="403"/>
                  </a:lnTo>
                  <a:cubicBezTo>
                    <a:pt x="832" y="362"/>
                    <a:pt x="821" y="356"/>
                    <a:pt x="791" y="341"/>
                  </a:cubicBezTo>
                  <a:cubicBezTo>
                    <a:pt x="757" y="323"/>
                    <a:pt x="733" y="322"/>
                    <a:pt x="758" y="285"/>
                  </a:cubicBezTo>
                  <a:cubicBezTo>
                    <a:pt x="767" y="272"/>
                    <a:pt x="774" y="254"/>
                    <a:pt x="774" y="233"/>
                  </a:cubicBezTo>
                  <a:cubicBezTo>
                    <a:pt x="774" y="191"/>
                    <a:pt x="738" y="149"/>
                    <a:pt x="689" y="175"/>
                  </a:cubicBezTo>
                  <a:cubicBezTo>
                    <a:pt x="712" y="253"/>
                    <a:pt x="700" y="336"/>
                    <a:pt x="660" y="403"/>
                  </a:cubicBezTo>
                  <a:close/>
                </a:path>
              </a:pathLst>
            </a:custGeom>
            <a:solidFill>
              <a:schemeClr val="bg2"/>
            </a:solidFill>
            <a:ln>
              <a:noFill/>
            </a:ln>
          </p:spPr>
          <p:txBody>
            <a:bodyP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sz="1350" dirty="0"/>
            </a:p>
          </p:txBody>
        </p:sp>
      </p:grpSp>
      <p:grpSp>
        <p:nvGrpSpPr>
          <p:cNvPr id="26" name="Group 25">
            <a:extLst>
              <a:ext uri="{FF2B5EF4-FFF2-40B4-BE49-F238E27FC236}">
                <a16:creationId xmlns:a16="http://schemas.microsoft.com/office/drawing/2014/main" id="{94AF03C2-49AA-D04B-8DED-9AD3222A00D3}"/>
              </a:ext>
            </a:extLst>
          </p:cNvPr>
          <p:cNvGrpSpPr/>
          <p:nvPr/>
        </p:nvGrpSpPr>
        <p:grpSpPr>
          <a:xfrm>
            <a:off x="5651138" y="1851434"/>
            <a:ext cx="561300" cy="561298"/>
            <a:chOff x="7353794" y="1855052"/>
            <a:chExt cx="1175657" cy="1175657"/>
          </a:xfrm>
        </p:grpSpPr>
        <p:sp>
          <p:nvSpPr>
            <p:cNvPr id="14" name="Oval 13">
              <a:extLst>
                <a:ext uri="{FF2B5EF4-FFF2-40B4-BE49-F238E27FC236}">
                  <a16:creationId xmlns:a16="http://schemas.microsoft.com/office/drawing/2014/main" id="{D74B9C47-33EE-454D-9771-DDCF9011E8F1}"/>
                </a:ext>
              </a:extLst>
            </p:cNvPr>
            <p:cNvSpPr/>
            <p:nvPr/>
          </p:nvSpPr>
          <p:spPr>
            <a:xfrm>
              <a:off x="7353794" y="1855052"/>
              <a:ext cx="1175657" cy="117565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Freeform 42">
              <a:extLst>
                <a:ext uri="{FF2B5EF4-FFF2-40B4-BE49-F238E27FC236}">
                  <a16:creationId xmlns:a16="http://schemas.microsoft.com/office/drawing/2014/main" id="{D15D7CFA-7CCD-6E4F-A7DF-2FA09F01F8EA}"/>
                </a:ext>
              </a:extLst>
            </p:cNvPr>
            <p:cNvSpPr>
              <a:spLocks noChangeAspect="1" noEditPoints="1"/>
            </p:cNvSpPr>
            <p:nvPr/>
          </p:nvSpPr>
          <p:spPr bwMode="auto">
            <a:xfrm>
              <a:off x="7657409" y="2134841"/>
              <a:ext cx="568426" cy="585144"/>
            </a:xfrm>
            <a:custGeom>
              <a:avLst/>
              <a:gdLst>
                <a:gd name="T0" fmla="*/ 2147483646 w 646"/>
                <a:gd name="T1" fmla="*/ 2147483646 h 660"/>
                <a:gd name="T2" fmla="*/ 2147483646 w 646"/>
                <a:gd name="T3" fmla="*/ 2147483646 h 660"/>
                <a:gd name="T4" fmla="*/ 2147483646 w 646"/>
                <a:gd name="T5" fmla="*/ 2147483646 h 660"/>
                <a:gd name="T6" fmla="*/ 2147483646 w 646"/>
                <a:gd name="T7" fmla="*/ 2147483646 h 660"/>
                <a:gd name="T8" fmla="*/ 2147483646 w 646"/>
                <a:gd name="T9" fmla="*/ 2147483646 h 660"/>
                <a:gd name="T10" fmla="*/ 2147483646 w 646"/>
                <a:gd name="T11" fmla="*/ 2147483646 h 660"/>
                <a:gd name="T12" fmla="*/ 2147483646 w 646"/>
                <a:gd name="T13" fmla="*/ 2147483646 h 660"/>
                <a:gd name="T14" fmla="*/ 2147483646 w 646"/>
                <a:gd name="T15" fmla="*/ 2147483646 h 660"/>
                <a:gd name="T16" fmla="*/ 2147483646 w 646"/>
                <a:gd name="T17" fmla="*/ 2147483646 h 660"/>
                <a:gd name="T18" fmla="*/ 2147483646 w 646"/>
                <a:gd name="T19" fmla="*/ 2147483646 h 660"/>
                <a:gd name="T20" fmla="*/ 2147483646 w 646"/>
                <a:gd name="T21" fmla="*/ 2147483646 h 660"/>
                <a:gd name="T22" fmla="*/ 2147483646 w 646"/>
                <a:gd name="T23" fmla="*/ 2147483646 h 660"/>
                <a:gd name="T24" fmla="*/ 2147483646 w 646"/>
                <a:gd name="T25" fmla="*/ 2147483646 h 660"/>
                <a:gd name="T26" fmla="*/ 2147483646 w 646"/>
                <a:gd name="T27" fmla="*/ 2147483646 h 660"/>
                <a:gd name="T28" fmla="*/ 2147483646 w 646"/>
                <a:gd name="T29" fmla="*/ 2147483646 h 660"/>
                <a:gd name="T30" fmla="*/ 2147483646 w 646"/>
                <a:gd name="T31" fmla="*/ 2147483646 h 660"/>
                <a:gd name="T32" fmla="*/ 0 w 646"/>
                <a:gd name="T33" fmla="*/ 2147483646 h 660"/>
                <a:gd name="T34" fmla="*/ 0 w 646"/>
                <a:gd name="T35" fmla="*/ 2147483646 h 660"/>
                <a:gd name="T36" fmla="*/ 2147483646 w 646"/>
                <a:gd name="T37" fmla="*/ 2147483646 h 660"/>
                <a:gd name="T38" fmla="*/ 2147483646 w 646"/>
                <a:gd name="T39" fmla="*/ 2147483646 h 660"/>
                <a:gd name="T40" fmla="*/ 2147483646 w 646"/>
                <a:gd name="T41" fmla="*/ 2147483646 h 660"/>
                <a:gd name="T42" fmla="*/ 2147483646 w 646"/>
                <a:gd name="T43" fmla="*/ 2147483646 h 660"/>
                <a:gd name="T44" fmla="*/ 2147483646 w 646"/>
                <a:gd name="T45" fmla="*/ 2147483646 h 660"/>
                <a:gd name="T46" fmla="*/ 2147483646 w 646"/>
                <a:gd name="T47" fmla="*/ 2147483646 h 660"/>
                <a:gd name="T48" fmla="*/ 2147483646 w 646"/>
                <a:gd name="T49" fmla="*/ 2147483646 h 660"/>
                <a:gd name="T50" fmla="*/ 2147483646 w 646"/>
                <a:gd name="T51" fmla="*/ 2147483646 h 660"/>
                <a:gd name="T52" fmla="*/ 2147483646 w 646"/>
                <a:gd name="T53" fmla="*/ 2147483646 h 660"/>
                <a:gd name="T54" fmla="*/ 2147483646 w 646"/>
                <a:gd name="T55" fmla="*/ 2147483646 h 660"/>
                <a:gd name="T56" fmla="*/ 2147483646 w 646"/>
                <a:gd name="T57" fmla="*/ 2147483646 h 660"/>
                <a:gd name="T58" fmla="*/ 2147483646 w 646"/>
                <a:gd name="T59" fmla="*/ 2147483646 h 660"/>
                <a:gd name="T60" fmla="*/ 2147483646 w 646"/>
                <a:gd name="T61" fmla="*/ 2147483646 h 660"/>
                <a:gd name="T62" fmla="*/ 2147483646 w 646"/>
                <a:gd name="T63" fmla="*/ 2147483646 h 660"/>
                <a:gd name="T64" fmla="*/ 2147483646 w 646"/>
                <a:gd name="T65" fmla="*/ 2147483646 h 660"/>
                <a:gd name="T66" fmla="*/ 2147483646 w 646"/>
                <a:gd name="T67" fmla="*/ 2147483646 h 660"/>
                <a:gd name="T68" fmla="*/ 2147483646 w 646"/>
                <a:gd name="T69" fmla="*/ 2147483646 h 6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46" h="660">
                  <a:moveTo>
                    <a:pt x="627" y="330"/>
                  </a:moveTo>
                  <a:lnTo>
                    <a:pt x="627" y="330"/>
                  </a:lnTo>
                  <a:lnTo>
                    <a:pt x="626" y="330"/>
                  </a:lnTo>
                  <a:lnTo>
                    <a:pt x="198" y="330"/>
                  </a:lnTo>
                  <a:cubicBezTo>
                    <a:pt x="194" y="330"/>
                    <a:pt x="191" y="333"/>
                    <a:pt x="189" y="336"/>
                  </a:cubicBezTo>
                  <a:lnTo>
                    <a:pt x="77" y="603"/>
                  </a:lnTo>
                  <a:cubicBezTo>
                    <a:pt x="66" y="627"/>
                    <a:pt x="29" y="612"/>
                    <a:pt x="40" y="587"/>
                  </a:cubicBezTo>
                  <a:lnTo>
                    <a:pt x="157" y="310"/>
                  </a:lnTo>
                  <a:cubicBezTo>
                    <a:pt x="162" y="298"/>
                    <a:pt x="174" y="290"/>
                    <a:pt x="187" y="290"/>
                  </a:cubicBezTo>
                  <a:lnTo>
                    <a:pt x="397" y="290"/>
                  </a:lnTo>
                  <a:lnTo>
                    <a:pt x="397" y="228"/>
                  </a:lnTo>
                  <a:lnTo>
                    <a:pt x="262" y="228"/>
                  </a:lnTo>
                  <a:cubicBezTo>
                    <a:pt x="257" y="228"/>
                    <a:pt x="252" y="225"/>
                    <a:pt x="250" y="221"/>
                  </a:cubicBezTo>
                  <a:lnTo>
                    <a:pt x="231" y="179"/>
                  </a:lnTo>
                  <a:cubicBezTo>
                    <a:pt x="229" y="174"/>
                    <a:pt x="225" y="170"/>
                    <a:pt x="220" y="170"/>
                  </a:cubicBezTo>
                  <a:lnTo>
                    <a:pt x="13" y="170"/>
                  </a:lnTo>
                  <a:cubicBezTo>
                    <a:pt x="6" y="170"/>
                    <a:pt x="0" y="176"/>
                    <a:pt x="0" y="183"/>
                  </a:cubicBezTo>
                  <a:lnTo>
                    <a:pt x="0" y="619"/>
                  </a:lnTo>
                  <a:cubicBezTo>
                    <a:pt x="0" y="642"/>
                    <a:pt x="19" y="660"/>
                    <a:pt x="42" y="660"/>
                  </a:cubicBezTo>
                  <a:lnTo>
                    <a:pt x="485" y="660"/>
                  </a:lnTo>
                  <a:cubicBezTo>
                    <a:pt x="501" y="660"/>
                    <a:pt x="515" y="651"/>
                    <a:pt x="521" y="636"/>
                  </a:cubicBezTo>
                  <a:lnTo>
                    <a:pt x="639" y="349"/>
                  </a:lnTo>
                  <a:cubicBezTo>
                    <a:pt x="643" y="340"/>
                    <a:pt x="637" y="330"/>
                    <a:pt x="627" y="330"/>
                  </a:cubicBezTo>
                  <a:close/>
                  <a:moveTo>
                    <a:pt x="366" y="158"/>
                  </a:moveTo>
                  <a:lnTo>
                    <a:pt x="366" y="158"/>
                  </a:lnTo>
                  <a:lnTo>
                    <a:pt x="437" y="158"/>
                  </a:lnTo>
                  <a:lnTo>
                    <a:pt x="437" y="290"/>
                  </a:lnTo>
                  <a:lnTo>
                    <a:pt x="557" y="290"/>
                  </a:lnTo>
                  <a:lnTo>
                    <a:pt x="557" y="158"/>
                  </a:lnTo>
                  <a:lnTo>
                    <a:pt x="628" y="158"/>
                  </a:lnTo>
                  <a:cubicBezTo>
                    <a:pt x="640" y="158"/>
                    <a:pt x="646" y="144"/>
                    <a:pt x="637" y="135"/>
                  </a:cubicBezTo>
                  <a:lnTo>
                    <a:pt x="507" y="6"/>
                  </a:lnTo>
                  <a:cubicBezTo>
                    <a:pt x="501" y="0"/>
                    <a:pt x="493" y="0"/>
                    <a:pt x="488" y="6"/>
                  </a:cubicBezTo>
                  <a:lnTo>
                    <a:pt x="357" y="135"/>
                  </a:lnTo>
                  <a:cubicBezTo>
                    <a:pt x="349" y="144"/>
                    <a:pt x="355" y="158"/>
                    <a:pt x="366" y="158"/>
                  </a:cubicBezTo>
                  <a:close/>
                </a:path>
              </a:pathLst>
            </a:custGeom>
            <a:solidFill>
              <a:schemeClr val="bg2"/>
            </a:solidFill>
            <a:ln>
              <a:noFill/>
            </a:ln>
          </p:spPr>
          <p:txBody>
            <a:bodyPr/>
            <a:lstStyle/>
            <a:p>
              <a:endParaRPr lang="en-US" sz="1350" dirty="0"/>
            </a:p>
          </p:txBody>
        </p:sp>
      </p:grpSp>
      <p:grpSp>
        <p:nvGrpSpPr>
          <p:cNvPr id="27" name="Group 26">
            <a:extLst>
              <a:ext uri="{FF2B5EF4-FFF2-40B4-BE49-F238E27FC236}">
                <a16:creationId xmlns:a16="http://schemas.microsoft.com/office/drawing/2014/main" id="{1CABA129-DFB0-D245-9900-9CF8AB53F6EC}"/>
              </a:ext>
            </a:extLst>
          </p:cNvPr>
          <p:cNvGrpSpPr/>
          <p:nvPr/>
        </p:nvGrpSpPr>
        <p:grpSpPr>
          <a:xfrm>
            <a:off x="7329949" y="1851434"/>
            <a:ext cx="561300" cy="561298"/>
            <a:chOff x="9559636" y="1855052"/>
            <a:chExt cx="1175657" cy="1175657"/>
          </a:xfrm>
        </p:grpSpPr>
        <p:sp>
          <p:nvSpPr>
            <p:cNvPr id="15" name="Oval 14">
              <a:extLst>
                <a:ext uri="{FF2B5EF4-FFF2-40B4-BE49-F238E27FC236}">
                  <a16:creationId xmlns:a16="http://schemas.microsoft.com/office/drawing/2014/main" id="{32948D21-6D47-434C-8D72-2283D2387D55}"/>
                </a:ext>
              </a:extLst>
            </p:cNvPr>
            <p:cNvSpPr/>
            <p:nvPr/>
          </p:nvSpPr>
          <p:spPr>
            <a:xfrm>
              <a:off x="9559636" y="1855052"/>
              <a:ext cx="1175657" cy="117565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Freeform 30">
              <a:extLst>
                <a:ext uri="{FF2B5EF4-FFF2-40B4-BE49-F238E27FC236}">
                  <a16:creationId xmlns:a16="http://schemas.microsoft.com/office/drawing/2014/main" id="{77C62AC5-16A6-0942-99FB-0160628BE9D1}"/>
                </a:ext>
              </a:extLst>
            </p:cNvPr>
            <p:cNvSpPr>
              <a:spLocks noChangeAspect="1" noEditPoints="1"/>
            </p:cNvSpPr>
            <p:nvPr/>
          </p:nvSpPr>
          <p:spPr bwMode="auto">
            <a:xfrm>
              <a:off x="9821171" y="2040455"/>
              <a:ext cx="668084" cy="744436"/>
            </a:xfrm>
            <a:custGeom>
              <a:avLst/>
              <a:gdLst>
                <a:gd name="T0" fmla="*/ 2147483646 w 544"/>
                <a:gd name="T1" fmla="*/ 2147483646 h 601"/>
                <a:gd name="T2" fmla="*/ 2147483646 w 544"/>
                <a:gd name="T3" fmla="*/ 2147483646 h 601"/>
                <a:gd name="T4" fmla="*/ 2147483646 w 544"/>
                <a:gd name="T5" fmla="*/ 2147483646 h 601"/>
                <a:gd name="T6" fmla="*/ 2147483646 w 544"/>
                <a:gd name="T7" fmla="*/ 2147483646 h 601"/>
                <a:gd name="T8" fmla="*/ 2147483646 w 544"/>
                <a:gd name="T9" fmla="*/ 2147483646 h 601"/>
                <a:gd name="T10" fmla="*/ 2147483646 w 544"/>
                <a:gd name="T11" fmla="*/ 2147483646 h 601"/>
                <a:gd name="T12" fmla="*/ 2147483646 w 544"/>
                <a:gd name="T13" fmla="*/ 2147483646 h 601"/>
                <a:gd name="T14" fmla="*/ 2147483646 w 544"/>
                <a:gd name="T15" fmla="*/ 2147483646 h 601"/>
                <a:gd name="T16" fmla="*/ 2147483646 w 544"/>
                <a:gd name="T17" fmla="*/ 2147483646 h 601"/>
                <a:gd name="T18" fmla="*/ 2147483646 w 544"/>
                <a:gd name="T19" fmla="*/ 2147483646 h 601"/>
                <a:gd name="T20" fmla="*/ 2147483646 w 544"/>
                <a:gd name="T21" fmla="*/ 2147483646 h 601"/>
                <a:gd name="T22" fmla="*/ 2147483646 w 544"/>
                <a:gd name="T23" fmla="*/ 2147483646 h 601"/>
                <a:gd name="T24" fmla="*/ 2147483646 w 544"/>
                <a:gd name="T25" fmla="*/ 2147483646 h 601"/>
                <a:gd name="T26" fmla="*/ 2147483646 w 544"/>
                <a:gd name="T27" fmla="*/ 2147483646 h 601"/>
                <a:gd name="T28" fmla="*/ 2147483646 w 544"/>
                <a:gd name="T29" fmla="*/ 2147483646 h 601"/>
                <a:gd name="T30" fmla="*/ 2147483646 w 544"/>
                <a:gd name="T31" fmla="*/ 2147483646 h 601"/>
                <a:gd name="T32" fmla="*/ 2147483646 w 544"/>
                <a:gd name="T33" fmla="*/ 2147483646 h 601"/>
                <a:gd name="T34" fmla="*/ 2147483646 w 544"/>
                <a:gd name="T35" fmla="*/ 2147483646 h 601"/>
                <a:gd name="T36" fmla="*/ 2147483646 w 544"/>
                <a:gd name="T37" fmla="*/ 2147483646 h 601"/>
                <a:gd name="T38" fmla="*/ 2147483646 w 544"/>
                <a:gd name="T39" fmla="*/ 2147483646 h 601"/>
                <a:gd name="T40" fmla="*/ 2147483646 w 544"/>
                <a:gd name="T41" fmla="*/ 2147483646 h 601"/>
                <a:gd name="T42" fmla="*/ 2147483646 w 544"/>
                <a:gd name="T43" fmla="*/ 2147483646 h 601"/>
                <a:gd name="T44" fmla="*/ 2147483646 w 544"/>
                <a:gd name="T45" fmla="*/ 2147483646 h 601"/>
                <a:gd name="T46" fmla="*/ 2147483646 w 544"/>
                <a:gd name="T47" fmla="*/ 2147483646 h 601"/>
                <a:gd name="T48" fmla="*/ 2147483646 w 544"/>
                <a:gd name="T49" fmla="*/ 2147483646 h 601"/>
                <a:gd name="T50" fmla="*/ 2147483646 w 544"/>
                <a:gd name="T51" fmla="*/ 2147483646 h 601"/>
                <a:gd name="T52" fmla="*/ 2147483646 w 544"/>
                <a:gd name="T53" fmla="*/ 2147483646 h 601"/>
                <a:gd name="T54" fmla="*/ 2147483646 w 544"/>
                <a:gd name="T55" fmla="*/ 2147483646 h 601"/>
                <a:gd name="T56" fmla="*/ 2147483646 w 544"/>
                <a:gd name="T57" fmla="*/ 2147483646 h 601"/>
                <a:gd name="T58" fmla="*/ 2147483646 w 544"/>
                <a:gd name="T59" fmla="*/ 2147483646 h 601"/>
                <a:gd name="T60" fmla="*/ 2147483646 w 544"/>
                <a:gd name="T61" fmla="*/ 2147483646 h 601"/>
                <a:gd name="T62" fmla="*/ 2147483646 w 544"/>
                <a:gd name="T63" fmla="*/ 2147483646 h 601"/>
                <a:gd name="T64" fmla="*/ 2147483646 w 544"/>
                <a:gd name="T65" fmla="*/ 2147483646 h 601"/>
                <a:gd name="T66" fmla="*/ 2147483646 w 544"/>
                <a:gd name="T67" fmla="*/ 2147483646 h 601"/>
                <a:gd name="T68" fmla="*/ 2147483646 w 544"/>
                <a:gd name="T69" fmla="*/ 2147483646 h 601"/>
                <a:gd name="T70" fmla="*/ 2147483646 w 544"/>
                <a:gd name="T71" fmla="*/ 2147483646 h 601"/>
                <a:gd name="T72" fmla="*/ 2147483646 w 544"/>
                <a:gd name="T73" fmla="*/ 2147483646 h 601"/>
                <a:gd name="T74" fmla="*/ 2147483646 w 544"/>
                <a:gd name="T75" fmla="*/ 2147483646 h 601"/>
                <a:gd name="T76" fmla="*/ 2147483646 w 544"/>
                <a:gd name="T77" fmla="*/ 2147483646 h 601"/>
                <a:gd name="T78" fmla="*/ 2147483646 w 544"/>
                <a:gd name="T79" fmla="*/ 2147483646 h 601"/>
                <a:gd name="T80" fmla="*/ 2147483646 w 544"/>
                <a:gd name="T81" fmla="*/ 2147483646 h 601"/>
                <a:gd name="T82" fmla="*/ 2147483646 w 544"/>
                <a:gd name="T83" fmla="*/ 2147483646 h 601"/>
                <a:gd name="T84" fmla="*/ 2147483646 w 544"/>
                <a:gd name="T85" fmla="*/ 2147483646 h 601"/>
                <a:gd name="T86" fmla="*/ 2147483646 w 544"/>
                <a:gd name="T87" fmla="*/ 2147483646 h 601"/>
                <a:gd name="T88" fmla="*/ 2147483646 w 544"/>
                <a:gd name="T89" fmla="*/ 2147483646 h 601"/>
                <a:gd name="T90" fmla="*/ 2147483646 w 544"/>
                <a:gd name="T91" fmla="*/ 2147483646 h 601"/>
                <a:gd name="T92" fmla="*/ 2147483646 w 544"/>
                <a:gd name="T93" fmla="*/ 2147483646 h 601"/>
                <a:gd name="T94" fmla="*/ 2147483646 w 544"/>
                <a:gd name="T95" fmla="*/ 2147483646 h 601"/>
                <a:gd name="T96" fmla="*/ 0 w 544"/>
                <a:gd name="T97" fmla="*/ 2147483646 h 601"/>
                <a:gd name="T98" fmla="*/ 2147483646 w 544"/>
                <a:gd name="T99" fmla="*/ 2147483646 h 601"/>
                <a:gd name="T100" fmla="*/ 2147483646 w 544"/>
                <a:gd name="T101" fmla="*/ 2147483646 h 601"/>
                <a:gd name="T102" fmla="*/ 2147483646 w 544"/>
                <a:gd name="T103" fmla="*/ 2147483646 h 6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4" h="601">
                  <a:moveTo>
                    <a:pt x="200" y="327"/>
                  </a:moveTo>
                  <a:lnTo>
                    <a:pt x="200" y="327"/>
                  </a:lnTo>
                  <a:cubicBezTo>
                    <a:pt x="186" y="336"/>
                    <a:pt x="170" y="344"/>
                    <a:pt x="155" y="357"/>
                  </a:cubicBezTo>
                  <a:cubicBezTo>
                    <a:pt x="138" y="371"/>
                    <a:pt x="129" y="392"/>
                    <a:pt x="129" y="414"/>
                  </a:cubicBezTo>
                  <a:lnTo>
                    <a:pt x="265" y="414"/>
                  </a:lnTo>
                  <a:lnTo>
                    <a:pt x="265" y="379"/>
                  </a:lnTo>
                  <a:lnTo>
                    <a:pt x="184" y="379"/>
                  </a:lnTo>
                  <a:cubicBezTo>
                    <a:pt x="195" y="368"/>
                    <a:pt x="202" y="364"/>
                    <a:pt x="215" y="356"/>
                  </a:cubicBezTo>
                  <a:cubicBezTo>
                    <a:pt x="240" y="340"/>
                    <a:pt x="263" y="328"/>
                    <a:pt x="263" y="296"/>
                  </a:cubicBezTo>
                  <a:cubicBezTo>
                    <a:pt x="263" y="259"/>
                    <a:pt x="233" y="242"/>
                    <a:pt x="200" y="242"/>
                  </a:cubicBezTo>
                  <a:cubicBezTo>
                    <a:pt x="157" y="242"/>
                    <a:pt x="130" y="270"/>
                    <a:pt x="133" y="312"/>
                  </a:cubicBezTo>
                  <a:lnTo>
                    <a:pt x="172" y="312"/>
                  </a:lnTo>
                  <a:cubicBezTo>
                    <a:pt x="172" y="294"/>
                    <a:pt x="178" y="278"/>
                    <a:pt x="200" y="278"/>
                  </a:cubicBezTo>
                  <a:cubicBezTo>
                    <a:pt x="213" y="278"/>
                    <a:pt x="222" y="286"/>
                    <a:pt x="222" y="299"/>
                  </a:cubicBezTo>
                  <a:cubicBezTo>
                    <a:pt x="222" y="311"/>
                    <a:pt x="212" y="319"/>
                    <a:pt x="200" y="327"/>
                  </a:cubicBezTo>
                  <a:close/>
                  <a:moveTo>
                    <a:pt x="353" y="341"/>
                  </a:moveTo>
                  <a:lnTo>
                    <a:pt x="353" y="341"/>
                  </a:lnTo>
                  <a:lnTo>
                    <a:pt x="310" y="341"/>
                  </a:lnTo>
                  <a:lnTo>
                    <a:pt x="353" y="286"/>
                  </a:lnTo>
                  <a:lnTo>
                    <a:pt x="353" y="341"/>
                  </a:lnTo>
                  <a:close/>
                  <a:moveTo>
                    <a:pt x="354" y="244"/>
                  </a:moveTo>
                  <a:lnTo>
                    <a:pt x="354" y="244"/>
                  </a:lnTo>
                  <a:lnTo>
                    <a:pt x="278" y="337"/>
                  </a:lnTo>
                  <a:lnTo>
                    <a:pt x="278" y="376"/>
                  </a:lnTo>
                  <a:lnTo>
                    <a:pt x="352" y="376"/>
                  </a:lnTo>
                  <a:lnTo>
                    <a:pt x="352" y="414"/>
                  </a:lnTo>
                  <a:lnTo>
                    <a:pt x="394" y="414"/>
                  </a:lnTo>
                  <a:lnTo>
                    <a:pt x="394" y="376"/>
                  </a:lnTo>
                  <a:lnTo>
                    <a:pt x="416" y="376"/>
                  </a:lnTo>
                  <a:lnTo>
                    <a:pt x="416" y="341"/>
                  </a:lnTo>
                  <a:lnTo>
                    <a:pt x="394" y="341"/>
                  </a:lnTo>
                  <a:lnTo>
                    <a:pt x="394" y="244"/>
                  </a:lnTo>
                  <a:lnTo>
                    <a:pt x="354" y="244"/>
                  </a:lnTo>
                  <a:close/>
                  <a:moveTo>
                    <a:pt x="456" y="128"/>
                  </a:moveTo>
                  <a:lnTo>
                    <a:pt x="456" y="128"/>
                  </a:lnTo>
                  <a:cubicBezTo>
                    <a:pt x="421" y="155"/>
                    <a:pt x="434" y="145"/>
                    <a:pt x="400" y="171"/>
                  </a:cubicBezTo>
                  <a:cubicBezTo>
                    <a:pt x="447" y="210"/>
                    <a:pt x="474" y="266"/>
                    <a:pt x="474" y="329"/>
                  </a:cubicBezTo>
                  <a:cubicBezTo>
                    <a:pt x="474" y="440"/>
                    <a:pt x="384" y="531"/>
                    <a:pt x="272" y="531"/>
                  </a:cubicBezTo>
                  <a:cubicBezTo>
                    <a:pt x="160" y="531"/>
                    <a:pt x="69" y="440"/>
                    <a:pt x="69" y="329"/>
                  </a:cubicBezTo>
                  <a:cubicBezTo>
                    <a:pt x="69" y="216"/>
                    <a:pt x="162" y="124"/>
                    <a:pt x="276" y="126"/>
                  </a:cubicBezTo>
                  <a:lnTo>
                    <a:pt x="276" y="166"/>
                  </a:lnTo>
                  <a:cubicBezTo>
                    <a:pt x="276" y="176"/>
                    <a:pt x="287" y="181"/>
                    <a:pt x="295" y="176"/>
                  </a:cubicBezTo>
                  <a:cubicBezTo>
                    <a:pt x="337" y="146"/>
                    <a:pt x="348" y="138"/>
                    <a:pt x="403" y="101"/>
                  </a:cubicBezTo>
                  <a:cubicBezTo>
                    <a:pt x="410" y="96"/>
                    <a:pt x="410" y="86"/>
                    <a:pt x="403" y="81"/>
                  </a:cubicBezTo>
                  <a:cubicBezTo>
                    <a:pt x="372" y="59"/>
                    <a:pt x="372" y="59"/>
                    <a:pt x="295" y="6"/>
                  </a:cubicBezTo>
                  <a:cubicBezTo>
                    <a:pt x="287" y="0"/>
                    <a:pt x="276" y="6"/>
                    <a:pt x="276" y="15"/>
                  </a:cubicBezTo>
                  <a:lnTo>
                    <a:pt x="276" y="56"/>
                  </a:lnTo>
                  <a:cubicBezTo>
                    <a:pt x="124" y="54"/>
                    <a:pt x="0" y="177"/>
                    <a:pt x="0" y="329"/>
                  </a:cubicBezTo>
                  <a:cubicBezTo>
                    <a:pt x="0" y="479"/>
                    <a:pt x="122" y="601"/>
                    <a:pt x="272" y="601"/>
                  </a:cubicBezTo>
                  <a:cubicBezTo>
                    <a:pt x="422" y="601"/>
                    <a:pt x="544" y="479"/>
                    <a:pt x="544" y="329"/>
                  </a:cubicBezTo>
                  <a:cubicBezTo>
                    <a:pt x="544" y="252"/>
                    <a:pt x="513" y="180"/>
                    <a:pt x="456" y="128"/>
                  </a:cubicBezTo>
                  <a:close/>
                </a:path>
              </a:pathLst>
            </a:custGeom>
            <a:solidFill>
              <a:schemeClr val="bg2"/>
            </a:solidFill>
            <a:ln>
              <a:noFill/>
            </a:ln>
          </p:spPr>
          <p:txBody>
            <a:bodyPr/>
            <a:lstStyle/>
            <a:p>
              <a:endParaRPr lang="en-US" sz="1350" dirty="0"/>
            </a:p>
          </p:txBody>
        </p:sp>
      </p:grpSp>
      <p:cxnSp>
        <p:nvCxnSpPr>
          <p:cNvPr id="22" name="Straight Arrow Connector 21">
            <a:extLst>
              <a:ext uri="{FF2B5EF4-FFF2-40B4-BE49-F238E27FC236}">
                <a16:creationId xmlns:a16="http://schemas.microsoft.com/office/drawing/2014/main" id="{8FAFF8CE-C7B4-1342-83C4-C7DC8673B2E3}"/>
              </a:ext>
            </a:extLst>
          </p:cNvPr>
          <p:cNvCxnSpPr>
            <a:cxnSpLocks/>
          </p:cNvCxnSpPr>
          <p:nvPr/>
        </p:nvCxnSpPr>
        <p:spPr>
          <a:xfrm flipV="1">
            <a:off x="461784" y="2661819"/>
            <a:ext cx="8236596" cy="5223"/>
          </a:xfrm>
          <a:prstGeom prst="straightConnector1">
            <a:avLst/>
          </a:prstGeom>
          <a:ln w="825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Content Placeholder 9">
            <a:extLst>
              <a:ext uri="{FF2B5EF4-FFF2-40B4-BE49-F238E27FC236}">
                <a16:creationId xmlns:a16="http://schemas.microsoft.com/office/drawing/2014/main" id="{84A7428D-81EC-EF4C-87E4-65099FC03163}"/>
              </a:ext>
            </a:extLst>
          </p:cNvPr>
          <p:cNvSpPr txBox="1">
            <a:spLocks/>
          </p:cNvSpPr>
          <p:nvPr/>
        </p:nvSpPr>
        <p:spPr>
          <a:xfrm>
            <a:off x="3827284" y="4654403"/>
            <a:ext cx="4877500" cy="443846"/>
          </a:xfrm>
          <a:prstGeom prst="rect">
            <a:avLst/>
          </a:prstGeom>
        </p:spPr>
        <p:txBody>
          <a:bodyPr vert="horz" lIns="0" tIns="0" rIns="0" bIns="0" rtlCol="0" anchor="ctr">
            <a:normAutofit/>
          </a:bodyPr>
          <a:lstStyle>
            <a:lvl1pPr marL="211195" indent="-211195" algn="l" defTabSz="914377" rtl="0" eaLnBrk="1" latinLnBrk="0" hangingPunct="1">
              <a:lnSpc>
                <a:spcPct val="100000"/>
              </a:lnSpc>
              <a:spcBef>
                <a:spcPts val="400"/>
              </a:spcBef>
              <a:spcAft>
                <a:spcPts val="267"/>
              </a:spcAft>
              <a:buClr>
                <a:schemeClr val="accent1"/>
              </a:buClr>
              <a:buFont typeface="Arial" panose="020B0604020202020204" pitchFamily="34" charset="0"/>
              <a:buChar char="•"/>
              <a:defRPr sz="1200" kern="1200">
                <a:solidFill>
                  <a:schemeClr val="tx1"/>
                </a:solidFill>
                <a:latin typeface="+mn-lt"/>
                <a:ea typeface="+mn-ea"/>
                <a:cs typeface="+mn-cs"/>
              </a:defRPr>
            </a:lvl1pPr>
            <a:lvl2pPr marL="455989" indent="-211195" algn="l" defTabSz="914377" rtl="0" eaLnBrk="1" latinLnBrk="0" hangingPunct="1">
              <a:lnSpc>
                <a:spcPct val="100000"/>
              </a:lnSpc>
              <a:spcBef>
                <a:spcPts val="0"/>
              </a:spcBef>
              <a:spcAft>
                <a:spcPts val="400"/>
              </a:spcAft>
              <a:buSzPct val="100000"/>
              <a:buFont typeface="Lucida Grande"/>
              <a:buChar char="-"/>
              <a:defRPr sz="1200" kern="1200">
                <a:solidFill>
                  <a:schemeClr val="tx1"/>
                </a:solidFill>
                <a:latin typeface="+mn-lt"/>
                <a:ea typeface="+mn-ea"/>
                <a:cs typeface="+mn-cs"/>
              </a:defRPr>
            </a:lvl2pPr>
            <a:lvl3pPr marL="671983" indent="-211195" algn="l" defTabSz="914377" rtl="0" eaLnBrk="1" latinLnBrk="0" hangingPunct="1">
              <a:lnSpc>
                <a:spcPct val="100000"/>
              </a:lnSpc>
              <a:spcBef>
                <a:spcPts val="0"/>
              </a:spcBef>
              <a:spcAft>
                <a:spcPts val="400"/>
              </a:spcAft>
              <a:buFont typeface="Arial Unicode MS" panose="020B0604020202020204" pitchFamily="34" charset="-128"/>
              <a:buChar char="▸"/>
              <a:defRPr sz="1200" kern="1200">
                <a:solidFill>
                  <a:schemeClr val="tx1"/>
                </a:solidFill>
                <a:latin typeface="+mn-lt"/>
                <a:ea typeface="+mn-ea"/>
                <a:cs typeface="+mn-cs"/>
              </a:defRPr>
            </a:lvl3pPr>
            <a:lvl4pPr marL="0" indent="0" algn="l" defTabSz="914377" rtl="0" eaLnBrk="1" latinLnBrk="0" hangingPunct="1">
              <a:lnSpc>
                <a:spcPct val="100000"/>
              </a:lnSpc>
              <a:spcBef>
                <a:spcPts val="800"/>
              </a:spcBef>
              <a:buFontTx/>
              <a:buNone/>
              <a:tabLst/>
              <a:defRPr sz="1200" b="1" kern="1200">
                <a:solidFill>
                  <a:schemeClr val="accent1"/>
                </a:solidFill>
                <a:latin typeface="+mn-lt"/>
                <a:ea typeface="+mn-ea"/>
                <a:cs typeface="+mn-cs"/>
              </a:defRPr>
            </a:lvl4pPr>
            <a:lvl5pPr marL="0" indent="0" algn="l" defTabSz="914377" rtl="0" eaLnBrk="1" latinLnBrk="0" hangingPunct="1">
              <a:lnSpc>
                <a:spcPct val="120000"/>
              </a:lnSpc>
              <a:spcBef>
                <a:spcPts val="0"/>
              </a:spcBef>
              <a:spcAft>
                <a:spcPts val="533"/>
              </a:spcAft>
              <a:buFontTx/>
              <a:buNone/>
              <a:tabLst/>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en-US" sz="800" b="0" dirty="0">
                <a:solidFill>
                  <a:schemeClr val="bg1">
                    <a:lumMod val="50000"/>
                  </a:schemeClr>
                </a:solidFill>
              </a:rPr>
              <a:t>This slide is created using a modified 5 Column, 9pt Slide Master</a:t>
            </a:r>
          </a:p>
        </p:txBody>
      </p:sp>
    </p:spTree>
    <p:extLst>
      <p:ext uri="{BB962C8B-B14F-4D97-AF65-F5344CB8AC3E}">
        <p14:creationId xmlns:p14="http://schemas.microsoft.com/office/powerpoint/2010/main" val="2461436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4B8CEB9-56C2-AA46-9199-CB26DF4DE45C}"/>
              </a:ext>
            </a:extLst>
          </p:cNvPr>
          <p:cNvSpPr>
            <a:spLocks noGrp="1"/>
          </p:cNvSpPr>
          <p:nvPr>
            <p:ph type="title"/>
          </p:nvPr>
        </p:nvSpPr>
        <p:spPr/>
        <p:txBody>
          <a:bodyPr/>
          <a:lstStyle/>
          <a:p>
            <a:r>
              <a:rPr lang="en-US" dirty="0"/>
              <a:t>Sample presentation title</a:t>
            </a:r>
            <a:br>
              <a:rPr lang="en-US" dirty="0"/>
            </a:br>
            <a:r>
              <a:rPr lang="en-US" dirty="0"/>
              <a:t>on a dark slide background</a:t>
            </a:r>
          </a:p>
        </p:txBody>
      </p:sp>
      <p:sp>
        <p:nvSpPr>
          <p:cNvPr id="9" name="Text Placeholder 8">
            <a:extLst>
              <a:ext uri="{FF2B5EF4-FFF2-40B4-BE49-F238E27FC236}">
                <a16:creationId xmlns:a16="http://schemas.microsoft.com/office/drawing/2014/main" id="{502BCAC7-059D-F541-97B7-FEA1B5D95566}"/>
              </a:ext>
            </a:extLst>
          </p:cNvPr>
          <p:cNvSpPr>
            <a:spLocks noGrp="1"/>
          </p:cNvSpPr>
          <p:nvPr>
            <p:ph type="body" idx="1"/>
          </p:nvPr>
        </p:nvSpPr>
        <p:spPr/>
        <p:txBody>
          <a:bodyPr/>
          <a:lstStyle/>
          <a:p>
            <a:r>
              <a:rPr lang="en-US" dirty="0"/>
              <a:t>Sample sub-title</a:t>
            </a:r>
          </a:p>
        </p:txBody>
      </p:sp>
      <p:sp>
        <p:nvSpPr>
          <p:cNvPr id="16" name="Footer Placeholder 15">
            <a:extLst>
              <a:ext uri="{FF2B5EF4-FFF2-40B4-BE49-F238E27FC236}">
                <a16:creationId xmlns:a16="http://schemas.microsoft.com/office/drawing/2014/main" id="{6C570B0E-F907-304B-807F-C5010B446C16}"/>
              </a:ext>
            </a:extLst>
          </p:cNvPr>
          <p:cNvSpPr>
            <a:spLocks noGrp="1"/>
          </p:cNvSpPr>
          <p:nvPr>
            <p:ph type="ftr" sz="quarter" idx="10"/>
          </p:nvPr>
        </p:nvSpPr>
        <p:spPr/>
        <p:txBody>
          <a:bodyPr/>
          <a:lstStyle/>
          <a:p>
            <a:r>
              <a:rPr lang="en-US" dirty="0"/>
              <a:t>Footer</a:t>
            </a:r>
          </a:p>
        </p:txBody>
      </p:sp>
      <p:sp>
        <p:nvSpPr>
          <p:cNvPr id="17" name="Slide Number Placeholder 16">
            <a:extLst>
              <a:ext uri="{FF2B5EF4-FFF2-40B4-BE49-F238E27FC236}">
                <a16:creationId xmlns:a16="http://schemas.microsoft.com/office/drawing/2014/main" id="{8C1AF41E-445A-BA4D-A2E6-7E6CD36EDA3C}"/>
              </a:ext>
            </a:extLst>
          </p:cNvPr>
          <p:cNvSpPr>
            <a:spLocks noGrp="1"/>
          </p:cNvSpPr>
          <p:nvPr>
            <p:ph type="sldNum" sz="quarter" idx="11"/>
          </p:nvPr>
        </p:nvSpPr>
        <p:spPr/>
        <p:txBody>
          <a:bodyPr/>
          <a:lstStyle/>
          <a:p>
            <a:fld id="{F11A5E93-03A9-A743-B2F9-625FE8B0BAC2}" type="slidenum">
              <a:rPr lang="en-US" altLang="en-US" smtClean="0"/>
              <a:pPr/>
              <a:t>2</a:t>
            </a:fld>
            <a:endParaRPr lang="en-US" altLang="en-US" dirty="0"/>
          </a:p>
        </p:txBody>
      </p:sp>
    </p:spTree>
    <p:extLst>
      <p:ext uri="{BB962C8B-B14F-4D97-AF65-F5344CB8AC3E}">
        <p14:creationId xmlns:p14="http://schemas.microsoft.com/office/powerpoint/2010/main" val="3757516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66BBD5-8618-C646-82D4-5FB08DA2257D}"/>
              </a:ext>
            </a:extLst>
          </p:cNvPr>
          <p:cNvSpPr>
            <a:spLocks noGrp="1"/>
          </p:cNvSpPr>
          <p:nvPr>
            <p:ph idx="13"/>
          </p:nvPr>
        </p:nvSpPr>
        <p:spPr/>
        <p:txBody>
          <a:bodyPr/>
          <a:lstStyle/>
          <a:p>
            <a:endParaRPr lang="en-US" dirty="0"/>
          </a:p>
        </p:txBody>
      </p:sp>
      <p:sp>
        <p:nvSpPr>
          <p:cNvPr id="5" name="Content Placeholder 4">
            <a:extLst>
              <a:ext uri="{FF2B5EF4-FFF2-40B4-BE49-F238E27FC236}">
                <a16:creationId xmlns:a16="http://schemas.microsoft.com/office/drawing/2014/main" id="{5E686D90-FE43-B146-8CF1-C1A61F291453}"/>
              </a:ext>
            </a:extLst>
          </p:cNvPr>
          <p:cNvSpPr>
            <a:spLocks noGrp="1"/>
          </p:cNvSpPr>
          <p:nvPr>
            <p:ph idx="28"/>
          </p:nvPr>
        </p:nvSpPr>
        <p:spPr/>
        <p:txBody>
          <a:bodyPr/>
          <a:lstStyle/>
          <a:p>
            <a:pPr lvl="3"/>
            <a:r>
              <a:rPr lang="en-US" dirty="0"/>
              <a:t>Lorem ipsum </a:t>
            </a:r>
          </a:p>
          <a:p>
            <a:pPr lvl="4"/>
            <a:r>
              <a:rPr lang="en-US" dirty="0"/>
              <a:t>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a:t>
            </a:r>
            <a:br>
              <a:rPr lang="en-US" dirty="0"/>
            </a:br>
            <a:r>
              <a:rPr lang="en-US" dirty="0"/>
              <a:t>Maecenas </a:t>
            </a:r>
            <a:r>
              <a:rPr lang="en-US" dirty="0" err="1"/>
              <a:t>porttitor</a:t>
            </a:r>
            <a:r>
              <a:rPr lang="en-US" dirty="0"/>
              <a:t> </a:t>
            </a:r>
            <a:r>
              <a:rPr lang="en-US" dirty="0" err="1"/>
              <a:t>congue</a:t>
            </a:r>
            <a:r>
              <a:rPr lang="en-US" dirty="0"/>
              <a:t> </a:t>
            </a:r>
            <a:r>
              <a:rPr lang="en-US" dirty="0" err="1"/>
              <a:t>massa</a:t>
            </a:r>
            <a:r>
              <a:rPr lang="en-US" dirty="0"/>
              <a:t>. </a:t>
            </a:r>
          </a:p>
        </p:txBody>
      </p:sp>
      <p:sp>
        <p:nvSpPr>
          <p:cNvPr id="7" name="Content Placeholder 6">
            <a:extLst>
              <a:ext uri="{FF2B5EF4-FFF2-40B4-BE49-F238E27FC236}">
                <a16:creationId xmlns:a16="http://schemas.microsoft.com/office/drawing/2014/main" id="{CD0FA865-40F8-3F42-B74F-66F975FB0524}"/>
              </a:ext>
            </a:extLst>
          </p:cNvPr>
          <p:cNvSpPr>
            <a:spLocks noGrp="1"/>
          </p:cNvSpPr>
          <p:nvPr>
            <p:ph idx="40"/>
          </p:nvPr>
        </p:nvSpPr>
        <p:spPr/>
        <p:txBody>
          <a:bodyPr/>
          <a:lstStyle/>
          <a:p>
            <a:endParaRPr lang="en-US" dirty="0"/>
          </a:p>
        </p:txBody>
      </p:sp>
      <p:sp>
        <p:nvSpPr>
          <p:cNvPr id="9" name="Content Placeholder 8">
            <a:extLst>
              <a:ext uri="{FF2B5EF4-FFF2-40B4-BE49-F238E27FC236}">
                <a16:creationId xmlns:a16="http://schemas.microsoft.com/office/drawing/2014/main" id="{5A49DB8E-B6E6-6841-B8FA-2B9B00EC0879}"/>
              </a:ext>
            </a:extLst>
          </p:cNvPr>
          <p:cNvSpPr>
            <a:spLocks noGrp="1"/>
          </p:cNvSpPr>
          <p:nvPr>
            <p:ph idx="41"/>
          </p:nvPr>
        </p:nvSpPr>
        <p:spPr/>
        <p:txBody>
          <a:bodyPr/>
          <a:lstStyle/>
          <a:p>
            <a:pPr lvl="3"/>
            <a:r>
              <a:rPr lang="en-US" dirty="0"/>
              <a:t>Lorem ipsum </a:t>
            </a:r>
          </a:p>
          <a:p>
            <a:pPr lvl="4"/>
            <a:r>
              <a:rPr lang="en-US" dirty="0"/>
              <a:t>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a:t>
            </a:r>
            <a:br>
              <a:rPr lang="en-US" dirty="0"/>
            </a:br>
            <a:r>
              <a:rPr lang="en-US" dirty="0"/>
              <a:t>Maecenas </a:t>
            </a:r>
            <a:r>
              <a:rPr lang="en-US" dirty="0" err="1"/>
              <a:t>porttitor</a:t>
            </a:r>
            <a:r>
              <a:rPr lang="en-US" dirty="0"/>
              <a:t> </a:t>
            </a:r>
            <a:r>
              <a:rPr lang="en-US" dirty="0" err="1"/>
              <a:t>congue</a:t>
            </a:r>
            <a:r>
              <a:rPr lang="en-US" dirty="0"/>
              <a:t> </a:t>
            </a:r>
            <a:r>
              <a:rPr lang="en-US" dirty="0" err="1"/>
              <a:t>massa</a:t>
            </a:r>
            <a:r>
              <a:rPr lang="en-US" dirty="0"/>
              <a:t>. </a:t>
            </a:r>
          </a:p>
          <a:p>
            <a:endParaRPr lang="en-US" dirty="0"/>
          </a:p>
        </p:txBody>
      </p:sp>
      <p:sp>
        <p:nvSpPr>
          <p:cNvPr id="12" name="Content Placeholder 11">
            <a:extLst>
              <a:ext uri="{FF2B5EF4-FFF2-40B4-BE49-F238E27FC236}">
                <a16:creationId xmlns:a16="http://schemas.microsoft.com/office/drawing/2014/main" id="{ED67DA33-812B-9F46-B3E2-CA40E4A2DE45}"/>
              </a:ext>
            </a:extLst>
          </p:cNvPr>
          <p:cNvSpPr>
            <a:spLocks noGrp="1"/>
          </p:cNvSpPr>
          <p:nvPr>
            <p:ph idx="42"/>
          </p:nvPr>
        </p:nvSpPr>
        <p:spPr/>
        <p:txBody>
          <a:bodyPr/>
          <a:lstStyle/>
          <a:p>
            <a:endParaRPr lang="en-US" dirty="0"/>
          </a:p>
        </p:txBody>
      </p:sp>
      <p:sp>
        <p:nvSpPr>
          <p:cNvPr id="14" name="Content Placeholder 13">
            <a:extLst>
              <a:ext uri="{FF2B5EF4-FFF2-40B4-BE49-F238E27FC236}">
                <a16:creationId xmlns:a16="http://schemas.microsoft.com/office/drawing/2014/main" id="{4BD84BB7-478B-1A47-A16D-88ADAE143587}"/>
              </a:ext>
            </a:extLst>
          </p:cNvPr>
          <p:cNvSpPr>
            <a:spLocks noGrp="1"/>
          </p:cNvSpPr>
          <p:nvPr>
            <p:ph idx="43"/>
          </p:nvPr>
        </p:nvSpPr>
        <p:spPr/>
        <p:txBody>
          <a:bodyPr/>
          <a:lstStyle/>
          <a:p>
            <a:pPr lvl="3"/>
            <a:r>
              <a:rPr lang="en-US" dirty="0"/>
              <a:t>Lorem ipsum </a:t>
            </a:r>
          </a:p>
          <a:p>
            <a:pPr lvl="4"/>
            <a:r>
              <a:rPr lang="en-US" dirty="0"/>
              <a:t>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a:t>
            </a:r>
            <a:br>
              <a:rPr lang="en-US" dirty="0"/>
            </a:br>
            <a:r>
              <a:rPr lang="en-US" dirty="0"/>
              <a:t>Maecenas </a:t>
            </a:r>
            <a:r>
              <a:rPr lang="en-US" dirty="0" err="1"/>
              <a:t>porttitor</a:t>
            </a:r>
            <a:r>
              <a:rPr lang="en-US" dirty="0"/>
              <a:t> </a:t>
            </a:r>
            <a:r>
              <a:rPr lang="en-US" dirty="0" err="1"/>
              <a:t>congue</a:t>
            </a:r>
            <a:r>
              <a:rPr lang="en-US" dirty="0"/>
              <a:t> </a:t>
            </a:r>
            <a:r>
              <a:rPr lang="en-US" dirty="0" err="1"/>
              <a:t>massa</a:t>
            </a:r>
            <a:r>
              <a:rPr lang="en-US" dirty="0"/>
              <a:t>. </a:t>
            </a:r>
          </a:p>
          <a:p>
            <a:endParaRPr lang="en-US" dirty="0"/>
          </a:p>
        </p:txBody>
      </p:sp>
      <p:sp>
        <p:nvSpPr>
          <p:cNvPr id="16" name="Content Placeholder 15">
            <a:extLst>
              <a:ext uri="{FF2B5EF4-FFF2-40B4-BE49-F238E27FC236}">
                <a16:creationId xmlns:a16="http://schemas.microsoft.com/office/drawing/2014/main" id="{57834CBB-7891-2549-BFFA-CF40BDCA8362}"/>
              </a:ext>
            </a:extLst>
          </p:cNvPr>
          <p:cNvSpPr>
            <a:spLocks noGrp="1"/>
          </p:cNvSpPr>
          <p:nvPr>
            <p:ph idx="44"/>
          </p:nvPr>
        </p:nvSpPr>
        <p:spPr/>
        <p:txBody>
          <a:bodyPr/>
          <a:lstStyle/>
          <a:p>
            <a:endParaRPr lang="en-US" dirty="0"/>
          </a:p>
        </p:txBody>
      </p:sp>
      <p:sp>
        <p:nvSpPr>
          <p:cNvPr id="18" name="Content Placeholder 17">
            <a:extLst>
              <a:ext uri="{FF2B5EF4-FFF2-40B4-BE49-F238E27FC236}">
                <a16:creationId xmlns:a16="http://schemas.microsoft.com/office/drawing/2014/main" id="{A6F4C73A-1D47-BC47-91EB-6AFFEB1A973E}"/>
              </a:ext>
            </a:extLst>
          </p:cNvPr>
          <p:cNvSpPr>
            <a:spLocks noGrp="1"/>
          </p:cNvSpPr>
          <p:nvPr>
            <p:ph idx="45"/>
          </p:nvPr>
        </p:nvSpPr>
        <p:spPr/>
        <p:txBody>
          <a:bodyPr/>
          <a:lstStyle/>
          <a:p>
            <a:pPr lvl="3"/>
            <a:r>
              <a:rPr lang="en-US" dirty="0"/>
              <a:t>Lorem ipsum </a:t>
            </a:r>
          </a:p>
          <a:p>
            <a:pPr lvl="4"/>
            <a:r>
              <a:rPr lang="en-US" dirty="0"/>
              <a:t>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a:t>
            </a:r>
            <a:br>
              <a:rPr lang="en-US" dirty="0"/>
            </a:br>
            <a:r>
              <a:rPr lang="en-US" dirty="0"/>
              <a:t>Maecenas </a:t>
            </a:r>
            <a:r>
              <a:rPr lang="en-US" dirty="0" err="1"/>
              <a:t>porttitor</a:t>
            </a:r>
            <a:r>
              <a:rPr lang="en-US" dirty="0"/>
              <a:t> </a:t>
            </a:r>
            <a:r>
              <a:rPr lang="en-US" dirty="0" err="1"/>
              <a:t>congue</a:t>
            </a:r>
            <a:r>
              <a:rPr lang="en-US" dirty="0"/>
              <a:t> </a:t>
            </a:r>
            <a:r>
              <a:rPr lang="en-US" dirty="0" err="1"/>
              <a:t>massa</a:t>
            </a:r>
            <a:r>
              <a:rPr lang="en-US" dirty="0"/>
              <a:t>. </a:t>
            </a:r>
          </a:p>
          <a:p>
            <a:endParaRPr lang="en-US" dirty="0"/>
          </a:p>
        </p:txBody>
      </p:sp>
      <p:sp>
        <p:nvSpPr>
          <p:cNvPr id="10" name="Title 9">
            <a:extLst>
              <a:ext uri="{FF2B5EF4-FFF2-40B4-BE49-F238E27FC236}">
                <a16:creationId xmlns:a16="http://schemas.microsoft.com/office/drawing/2014/main" id="{A4E2C26A-4C73-E540-A6BA-67599439A798}"/>
              </a:ext>
            </a:extLst>
          </p:cNvPr>
          <p:cNvSpPr>
            <a:spLocks noGrp="1"/>
          </p:cNvSpPr>
          <p:nvPr>
            <p:ph type="title"/>
          </p:nvPr>
        </p:nvSpPr>
        <p:spPr/>
        <p:txBody>
          <a:bodyPr/>
          <a:lstStyle/>
          <a:p>
            <a:r>
              <a:rPr lang="en-US" dirty="0"/>
              <a:t>Transform boring bullet points into a more engaging format –</a:t>
            </a:r>
            <a:br>
              <a:rPr lang="en-US" dirty="0"/>
            </a:br>
            <a:r>
              <a:rPr lang="en-US" sz="1400" dirty="0"/>
              <a:t>Icons can give a visual cue and help reinforce your message. </a:t>
            </a:r>
          </a:p>
        </p:txBody>
      </p:sp>
      <p:sp>
        <p:nvSpPr>
          <p:cNvPr id="2" name="Content Placeholder 1">
            <a:extLst>
              <a:ext uri="{FF2B5EF4-FFF2-40B4-BE49-F238E27FC236}">
                <a16:creationId xmlns:a16="http://schemas.microsoft.com/office/drawing/2014/main" id="{8EDF2B02-1122-4E4F-98BF-3B96BAAD776B}"/>
              </a:ext>
            </a:extLst>
          </p:cNvPr>
          <p:cNvSpPr>
            <a:spLocks noGrp="1"/>
          </p:cNvSpPr>
          <p:nvPr>
            <p:ph idx="57"/>
          </p:nvPr>
        </p:nvSpPr>
        <p:spPr/>
        <p:txBody>
          <a:bodyPr/>
          <a:lstStyle/>
          <a:p>
            <a:endParaRPr lang="en-US"/>
          </a:p>
        </p:txBody>
      </p:sp>
      <p:sp>
        <p:nvSpPr>
          <p:cNvPr id="4" name="Content Placeholder 3">
            <a:extLst>
              <a:ext uri="{FF2B5EF4-FFF2-40B4-BE49-F238E27FC236}">
                <a16:creationId xmlns:a16="http://schemas.microsoft.com/office/drawing/2014/main" id="{A6ADCED9-D9B8-6A4D-AFB1-094174B1B80F}"/>
              </a:ext>
            </a:extLst>
          </p:cNvPr>
          <p:cNvSpPr>
            <a:spLocks noGrp="1"/>
          </p:cNvSpPr>
          <p:nvPr>
            <p:ph idx="58"/>
          </p:nvPr>
        </p:nvSpPr>
        <p:spPr/>
        <p:txBody>
          <a:bodyPr/>
          <a:lstStyle/>
          <a:p>
            <a:pPr lvl="3"/>
            <a:r>
              <a:rPr lang="en-US" dirty="0"/>
              <a:t>Lorem ipsum </a:t>
            </a:r>
          </a:p>
          <a:p>
            <a:pPr lvl="4"/>
            <a:r>
              <a:rPr lang="en-US" dirty="0"/>
              <a:t>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a:t>
            </a:r>
            <a:br>
              <a:rPr lang="en-US" dirty="0"/>
            </a:br>
            <a:r>
              <a:rPr lang="en-US" dirty="0"/>
              <a:t>Maecenas </a:t>
            </a:r>
            <a:r>
              <a:rPr lang="en-US" dirty="0" err="1"/>
              <a:t>porttitor</a:t>
            </a:r>
            <a:r>
              <a:rPr lang="en-US" dirty="0"/>
              <a:t> </a:t>
            </a:r>
            <a:r>
              <a:rPr lang="en-US" dirty="0" err="1"/>
              <a:t>congue</a:t>
            </a:r>
            <a:r>
              <a:rPr lang="en-US" dirty="0"/>
              <a:t> </a:t>
            </a:r>
            <a:r>
              <a:rPr lang="en-US" dirty="0" err="1"/>
              <a:t>massa</a:t>
            </a:r>
            <a:r>
              <a:rPr lang="en-US" dirty="0"/>
              <a:t>. </a:t>
            </a:r>
          </a:p>
          <a:p>
            <a:endParaRPr lang="en-US" dirty="0"/>
          </a:p>
        </p:txBody>
      </p:sp>
      <p:sp>
        <p:nvSpPr>
          <p:cNvPr id="6" name="Content Placeholder 5">
            <a:extLst>
              <a:ext uri="{FF2B5EF4-FFF2-40B4-BE49-F238E27FC236}">
                <a16:creationId xmlns:a16="http://schemas.microsoft.com/office/drawing/2014/main" id="{E5998F1D-92BA-D14E-8D31-75902FA65084}"/>
              </a:ext>
            </a:extLst>
          </p:cNvPr>
          <p:cNvSpPr>
            <a:spLocks noGrp="1"/>
          </p:cNvSpPr>
          <p:nvPr>
            <p:ph idx="59"/>
          </p:nvPr>
        </p:nvSpPr>
        <p:spPr/>
        <p:txBody>
          <a:bodyPr/>
          <a:lstStyle/>
          <a:p>
            <a:endParaRPr lang="en-US"/>
          </a:p>
        </p:txBody>
      </p:sp>
      <p:sp>
        <p:nvSpPr>
          <p:cNvPr id="8" name="Content Placeholder 7">
            <a:extLst>
              <a:ext uri="{FF2B5EF4-FFF2-40B4-BE49-F238E27FC236}">
                <a16:creationId xmlns:a16="http://schemas.microsoft.com/office/drawing/2014/main" id="{09C79F2C-F0CC-8748-A3BE-6F2745872ACB}"/>
              </a:ext>
            </a:extLst>
          </p:cNvPr>
          <p:cNvSpPr>
            <a:spLocks noGrp="1"/>
          </p:cNvSpPr>
          <p:nvPr>
            <p:ph idx="60"/>
          </p:nvPr>
        </p:nvSpPr>
        <p:spPr/>
        <p:txBody>
          <a:bodyPr/>
          <a:lstStyle/>
          <a:p>
            <a:pPr lvl="3"/>
            <a:r>
              <a:rPr lang="en-US" dirty="0"/>
              <a:t>Lorem ipsum </a:t>
            </a:r>
          </a:p>
          <a:p>
            <a:pPr lvl="4"/>
            <a:r>
              <a:rPr lang="en-US" dirty="0"/>
              <a:t>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a:t>
            </a:r>
            <a:br>
              <a:rPr lang="en-US" dirty="0"/>
            </a:br>
            <a:r>
              <a:rPr lang="en-US" dirty="0"/>
              <a:t>Maecenas </a:t>
            </a:r>
            <a:r>
              <a:rPr lang="en-US" dirty="0" err="1"/>
              <a:t>porttitor</a:t>
            </a:r>
            <a:r>
              <a:rPr lang="en-US" dirty="0"/>
              <a:t> </a:t>
            </a:r>
            <a:r>
              <a:rPr lang="en-US" dirty="0" err="1"/>
              <a:t>congue</a:t>
            </a:r>
            <a:r>
              <a:rPr lang="en-US" dirty="0"/>
              <a:t> </a:t>
            </a:r>
            <a:r>
              <a:rPr lang="en-US" dirty="0" err="1"/>
              <a:t>massa</a:t>
            </a:r>
            <a:r>
              <a:rPr lang="en-US" dirty="0"/>
              <a:t>. </a:t>
            </a:r>
          </a:p>
          <a:p>
            <a:endParaRPr lang="en-US" dirty="0"/>
          </a:p>
        </p:txBody>
      </p:sp>
      <p:sp>
        <p:nvSpPr>
          <p:cNvPr id="11" name="Content Placeholder 10">
            <a:extLst>
              <a:ext uri="{FF2B5EF4-FFF2-40B4-BE49-F238E27FC236}">
                <a16:creationId xmlns:a16="http://schemas.microsoft.com/office/drawing/2014/main" id="{7844012E-82A4-2A4A-AAD0-029D07392E7C}"/>
              </a:ext>
            </a:extLst>
          </p:cNvPr>
          <p:cNvSpPr>
            <a:spLocks noGrp="1"/>
          </p:cNvSpPr>
          <p:nvPr>
            <p:ph idx="61"/>
          </p:nvPr>
        </p:nvSpPr>
        <p:spPr/>
        <p:txBody>
          <a:bodyPr/>
          <a:lstStyle/>
          <a:p>
            <a:endParaRPr lang="en-US"/>
          </a:p>
        </p:txBody>
      </p:sp>
      <p:sp>
        <p:nvSpPr>
          <p:cNvPr id="13" name="Content Placeholder 12">
            <a:extLst>
              <a:ext uri="{FF2B5EF4-FFF2-40B4-BE49-F238E27FC236}">
                <a16:creationId xmlns:a16="http://schemas.microsoft.com/office/drawing/2014/main" id="{9C108C3C-EBA8-D44D-8527-3F7047B7E8BD}"/>
              </a:ext>
            </a:extLst>
          </p:cNvPr>
          <p:cNvSpPr>
            <a:spLocks noGrp="1"/>
          </p:cNvSpPr>
          <p:nvPr>
            <p:ph idx="62"/>
          </p:nvPr>
        </p:nvSpPr>
        <p:spPr/>
        <p:txBody>
          <a:bodyPr/>
          <a:lstStyle/>
          <a:p>
            <a:pPr lvl="3"/>
            <a:r>
              <a:rPr lang="en-US" dirty="0"/>
              <a:t>Lorem ipsum </a:t>
            </a:r>
          </a:p>
          <a:p>
            <a:pPr lvl="4"/>
            <a:r>
              <a:rPr lang="en-US" dirty="0"/>
              <a:t>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a:t>
            </a:r>
            <a:br>
              <a:rPr lang="en-US" dirty="0"/>
            </a:br>
            <a:r>
              <a:rPr lang="en-US" dirty="0"/>
              <a:t>Maecenas </a:t>
            </a:r>
            <a:r>
              <a:rPr lang="en-US" dirty="0" err="1"/>
              <a:t>porttitor</a:t>
            </a:r>
            <a:r>
              <a:rPr lang="en-US" dirty="0"/>
              <a:t> </a:t>
            </a:r>
            <a:r>
              <a:rPr lang="en-US" dirty="0" err="1"/>
              <a:t>congue</a:t>
            </a:r>
            <a:r>
              <a:rPr lang="en-US" dirty="0"/>
              <a:t> </a:t>
            </a:r>
            <a:r>
              <a:rPr lang="en-US" dirty="0" err="1"/>
              <a:t>massa</a:t>
            </a:r>
            <a:r>
              <a:rPr lang="en-US" dirty="0"/>
              <a:t>. </a:t>
            </a:r>
          </a:p>
          <a:p>
            <a:endParaRPr lang="en-US" dirty="0"/>
          </a:p>
        </p:txBody>
      </p:sp>
      <p:sp>
        <p:nvSpPr>
          <p:cNvPr id="15" name="Content Placeholder 14">
            <a:extLst>
              <a:ext uri="{FF2B5EF4-FFF2-40B4-BE49-F238E27FC236}">
                <a16:creationId xmlns:a16="http://schemas.microsoft.com/office/drawing/2014/main" id="{A9F41FDB-6C00-9C4F-B490-7A4C49457D3C}"/>
              </a:ext>
            </a:extLst>
          </p:cNvPr>
          <p:cNvSpPr>
            <a:spLocks noGrp="1"/>
          </p:cNvSpPr>
          <p:nvPr>
            <p:ph idx="63"/>
          </p:nvPr>
        </p:nvSpPr>
        <p:spPr/>
        <p:txBody>
          <a:bodyPr/>
          <a:lstStyle/>
          <a:p>
            <a:endParaRPr lang="en-US"/>
          </a:p>
        </p:txBody>
      </p:sp>
      <p:sp>
        <p:nvSpPr>
          <p:cNvPr id="17" name="Content Placeholder 16">
            <a:extLst>
              <a:ext uri="{FF2B5EF4-FFF2-40B4-BE49-F238E27FC236}">
                <a16:creationId xmlns:a16="http://schemas.microsoft.com/office/drawing/2014/main" id="{07387551-DFA5-AC4A-B055-015E9106DA1D}"/>
              </a:ext>
            </a:extLst>
          </p:cNvPr>
          <p:cNvSpPr>
            <a:spLocks noGrp="1"/>
          </p:cNvSpPr>
          <p:nvPr>
            <p:ph idx="64"/>
          </p:nvPr>
        </p:nvSpPr>
        <p:spPr/>
        <p:txBody>
          <a:bodyPr/>
          <a:lstStyle/>
          <a:p>
            <a:pPr lvl="3"/>
            <a:r>
              <a:rPr lang="en-US" dirty="0"/>
              <a:t>Lorem ipsum </a:t>
            </a:r>
          </a:p>
          <a:p>
            <a:pPr lvl="4"/>
            <a:r>
              <a:rPr lang="en-US" dirty="0"/>
              <a:t>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a:t>
            </a:r>
            <a:br>
              <a:rPr lang="en-US" dirty="0"/>
            </a:br>
            <a:r>
              <a:rPr lang="en-US" dirty="0"/>
              <a:t>Maecenas </a:t>
            </a:r>
            <a:r>
              <a:rPr lang="en-US" dirty="0" err="1"/>
              <a:t>porttitor</a:t>
            </a:r>
            <a:r>
              <a:rPr lang="en-US" dirty="0"/>
              <a:t> </a:t>
            </a:r>
            <a:r>
              <a:rPr lang="en-US" dirty="0" err="1"/>
              <a:t>congue</a:t>
            </a:r>
            <a:r>
              <a:rPr lang="en-US" dirty="0"/>
              <a:t> </a:t>
            </a:r>
            <a:r>
              <a:rPr lang="en-US" dirty="0" err="1"/>
              <a:t>massa</a:t>
            </a:r>
            <a:r>
              <a:rPr lang="en-US" dirty="0"/>
              <a:t>. </a:t>
            </a:r>
          </a:p>
          <a:p>
            <a:endParaRPr lang="en-US" dirty="0"/>
          </a:p>
        </p:txBody>
      </p:sp>
      <p:sp>
        <p:nvSpPr>
          <p:cNvPr id="19" name="Freeform 100">
            <a:extLst>
              <a:ext uri="{FF2B5EF4-FFF2-40B4-BE49-F238E27FC236}">
                <a16:creationId xmlns:a16="http://schemas.microsoft.com/office/drawing/2014/main" id="{4C6AF4A2-79AB-BE4B-90B5-B2A05478BD47}"/>
              </a:ext>
            </a:extLst>
          </p:cNvPr>
          <p:cNvSpPr>
            <a:spLocks noChangeAspect="1" noEditPoints="1"/>
          </p:cNvSpPr>
          <p:nvPr/>
        </p:nvSpPr>
        <p:spPr bwMode="auto">
          <a:xfrm>
            <a:off x="947395" y="1327254"/>
            <a:ext cx="417104" cy="378000"/>
          </a:xfrm>
          <a:custGeom>
            <a:avLst/>
            <a:gdLst>
              <a:gd name="T0" fmla="*/ 2147483646 w 639"/>
              <a:gd name="T1" fmla="*/ 2147483646 h 567"/>
              <a:gd name="T2" fmla="*/ 2147483646 w 639"/>
              <a:gd name="T3" fmla="*/ 2147483646 h 567"/>
              <a:gd name="T4" fmla="*/ 2147483646 w 639"/>
              <a:gd name="T5" fmla="*/ 2147483646 h 567"/>
              <a:gd name="T6" fmla="*/ 0 w 639"/>
              <a:gd name="T7" fmla="*/ 2147483646 h 567"/>
              <a:gd name="T8" fmla="*/ 2147483646 w 639"/>
              <a:gd name="T9" fmla="*/ 2147483646 h 567"/>
              <a:gd name="T10" fmla="*/ 2147483646 w 639"/>
              <a:gd name="T11" fmla="*/ 2147483646 h 567"/>
              <a:gd name="T12" fmla="*/ 2147483646 w 639"/>
              <a:gd name="T13" fmla="*/ 2147483646 h 567"/>
              <a:gd name="T14" fmla="*/ 2147483646 w 639"/>
              <a:gd name="T15" fmla="*/ 2147483646 h 567"/>
              <a:gd name="T16" fmla="*/ 2147483646 w 639"/>
              <a:gd name="T17" fmla="*/ 2147483646 h 567"/>
              <a:gd name="T18" fmla="*/ 2147483646 w 639"/>
              <a:gd name="T19" fmla="*/ 2147483646 h 567"/>
              <a:gd name="T20" fmla="*/ 2147483646 w 639"/>
              <a:gd name="T21" fmla="*/ 2147483646 h 567"/>
              <a:gd name="T22" fmla="*/ 2147483646 w 639"/>
              <a:gd name="T23" fmla="*/ 2147483646 h 567"/>
              <a:gd name="T24" fmla="*/ 2147483646 w 639"/>
              <a:gd name="T25" fmla="*/ 2147483646 h 567"/>
              <a:gd name="T26" fmla="*/ 2147483646 w 639"/>
              <a:gd name="T27" fmla="*/ 2147483646 h 567"/>
              <a:gd name="T28" fmla="*/ 2147483646 w 639"/>
              <a:gd name="T29" fmla="*/ 2147483646 h 567"/>
              <a:gd name="T30" fmla="*/ 2147483646 w 639"/>
              <a:gd name="T31" fmla="*/ 2147483646 h 567"/>
              <a:gd name="T32" fmla="*/ 2147483646 w 639"/>
              <a:gd name="T33" fmla="*/ 2147483646 h 567"/>
              <a:gd name="T34" fmla="*/ 2147483646 w 639"/>
              <a:gd name="T35" fmla="*/ 2147483646 h 567"/>
              <a:gd name="T36" fmla="*/ 2147483646 w 639"/>
              <a:gd name="T37" fmla="*/ 2147483646 h 567"/>
              <a:gd name="T38" fmla="*/ 2147483646 w 639"/>
              <a:gd name="T39" fmla="*/ 2147483646 h 567"/>
              <a:gd name="T40" fmla="*/ 2147483646 w 639"/>
              <a:gd name="T41" fmla="*/ 2147483646 h 567"/>
              <a:gd name="T42" fmla="*/ 2147483646 w 639"/>
              <a:gd name="T43" fmla="*/ 2147483646 h 567"/>
              <a:gd name="T44" fmla="*/ 2147483646 w 639"/>
              <a:gd name="T45" fmla="*/ 0 h 567"/>
              <a:gd name="T46" fmla="*/ 2147483646 w 639"/>
              <a:gd name="T47" fmla="*/ 0 h 567"/>
              <a:gd name="T48" fmla="*/ 2147483646 w 639"/>
              <a:gd name="T49" fmla="*/ 2147483646 h 567"/>
              <a:gd name="T50" fmla="*/ 2147483646 w 639"/>
              <a:gd name="T51" fmla="*/ 2147483646 h 567"/>
              <a:gd name="T52" fmla="*/ 2147483646 w 639"/>
              <a:gd name="T53" fmla="*/ 2147483646 h 567"/>
              <a:gd name="T54" fmla="*/ 2147483646 w 639"/>
              <a:gd name="T55" fmla="*/ 2147483646 h 567"/>
              <a:gd name="T56" fmla="*/ 2147483646 w 639"/>
              <a:gd name="T57" fmla="*/ 2147483646 h 567"/>
              <a:gd name="T58" fmla="*/ 2147483646 w 639"/>
              <a:gd name="T59" fmla="*/ 2147483646 h 567"/>
              <a:gd name="T60" fmla="*/ 2147483646 w 639"/>
              <a:gd name="T61" fmla="*/ 0 h 567"/>
              <a:gd name="T62" fmla="*/ 2147483646 w 639"/>
              <a:gd name="T63" fmla="*/ 0 h 567"/>
              <a:gd name="T64" fmla="*/ 2147483646 w 639"/>
              <a:gd name="T65" fmla="*/ 2147483646 h 567"/>
              <a:gd name="T66" fmla="*/ 2147483646 w 639"/>
              <a:gd name="T67" fmla="*/ 2147483646 h 567"/>
              <a:gd name="T68" fmla="*/ 2147483646 w 639"/>
              <a:gd name="T69" fmla="*/ 2147483646 h 567"/>
              <a:gd name="T70" fmla="*/ 2147483646 w 639"/>
              <a:gd name="T71" fmla="*/ 2147483646 h 567"/>
              <a:gd name="T72" fmla="*/ 2147483646 w 639"/>
              <a:gd name="T73" fmla="*/ 2147483646 h 567"/>
              <a:gd name="T74" fmla="*/ 2147483646 w 639"/>
              <a:gd name="T75" fmla="*/ 2147483646 h 567"/>
              <a:gd name="T76" fmla="*/ 2147483646 w 639"/>
              <a:gd name="T77" fmla="*/ 2147483646 h 567"/>
              <a:gd name="T78" fmla="*/ 2147483646 w 639"/>
              <a:gd name="T79" fmla="*/ 2147483646 h 567"/>
              <a:gd name="T80" fmla="*/ 2147483646 w 639"/>
              <a:gd name="T81" fmla="*/ 2147483646 h 567"/>
              <a:gd name="T82" fmla="*/ 2147483646 w 639"/>
              <a:gd name="T83" fmla="*/ 2147483646 h 567"/>
              <a:gd name="T84" fmla="*/ 2147483646 w 639"/>
              <a:gd name="T85" fmla="*/ 2147483646 h 567"/>
              <a:gd name="T86" fmla="*/ 2147483646 w 639"/>
              <a:gd name="T87" fmla="*/ 2147483646 h 5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39" h="567">
                <a:moveTo>
                  <a:pt x="616" y="520"/>
                </a:moveTo>
                <a:lnTo>
                  <a:pt x="616" y="520"/>
                </a:lnTo>
                <a:lnTo>
                  <a:pt x="23" y="520"/>
                </a:lnTo>
                <a:cubicBezTo>
                  <a:pt x="10" y="520"/>
                  <a:pt x="0" y="530"/>
                  <a:pt x="0" y="543"/>
                </a:cubicBezTo>
                <a:cubicBezTo>
                  <a:pt x="0" y="556"/>
                  <a:pt x="10" y="567"/>
                  <a:pt x="23" y="567"/>
                </a:cubicBezTo>
                <a:lnTo>
                  <a:pt x="616" y="567"/>
                </a:lnTo>
                <a:cubicBezTo>
                  <a:pt x="629" y="567"/>
                  <a:pt x="639" y="556"/>
                  <a:pt x="639" y="543"/>
                </a:cubicBezTo>
                <a:cubicBezTo>
                  <a:pt x="639" y="530"/>
                  <a:pt x="629" y="520"/>
                  <a:pt x="616" y="520"/>
                </a:cubicBezTo>
                <a:close/>
                <a:moveTo>
                  <a:pt x="59" y="273"/>
                </a:moveTo>
                <a:lnTo>
                  <a:pt x="59" y="273"/>
                </a:lnTo>
                <a:cubicBezTo>
                  <a:pt x="48" y="273"/>
                  <a:pt x="39" y="282"/>
                  <a:pt x="39" y="293"/>
                </a:cubicBezTo>
                <a:lnTo>
                  <a:pt x="39" y="493"/>
                </a:lnTo>
                <a:lnTo>
                  <a:pt x="199" y="493"/>
                </a:lnTo>
                <a:lnTo>
                  <a:pt x="199" y="293"/>
                </a:lnTo>
                <a:cubicBezTo>
                  <a:pt x="199" y="282"/>
                  <a:pt x="191" y="273"/>
                  <a:pt x="179" y="273"/>
                </a:cubicBezTo>
                <a:lnTo>
                  <a:pt x="59" y="273"/>
                </a:lnTo>
                <a:close/>
                <a:moveTo>
                  <a:pt x="68" y="147"/>
                </a:moveTo>
                <a:lnTo>
                  <a:pt x="68" y="147"/>
                </a:lnTo>
                <a:lnTo>
                  <a:pt x="144" y="86"/>
                </a:lnTo>
                <a:lnTo>
                  <a:pt x="161" y="107"/>
                </a:lnTo>
                <a:cubicBezTo>
                  <a:pt x="167" y="115"/>
                  <a:pt x="179" y="112"/>
                  <a:pt x="181" y="103"/>
                </a:cubicBezTo>
                <a:lnTo>
                  <a:pt x="202" y="14"/>
                </a:lnTo>
                <a:cubicBezTo>
                  <a:pt x="203" y="7"/>
                  <a:pt x="198" y="0"/>
                  <a:pt x="191" y="0"/>
                </a:cubicBezTo>
                <a:lnTo>
                  <a:pt x="99" y="0"/>
                </a:lnTo>
                <a:cubicBezTo>
                  <a:pt x="90" y="0"/>
                  <a:pt x="85" y="11"/>
                  <a:pt x="90" y="18"/>
                </a:cubicBezTo>
                <a:lnTo>
                  <a:pt x="107" y="39"/>
                </a:lnTo>
                <a:lnTo>
                  <a:pt x="31" y="100"/>
                </a:lnTo>
                <a:lnTo>
                  <a:pt x="68" y="147"/>
                </a:lnTo>
                <a:close/>
                <a:moveTo>
                  <a:pt x="599" y="20"/>
                </a:moveTo>
                <a:lnTo>
                  <a:pt x="599" y="20"/>
                </a:lnTo>
                <a:cubicBezTo>
                  <a:pt x="599" y="9"/>
                  <a:pt x="591" y="0"/>
                  <a:pt x="579" y="0"/>
                </a:cubicBezTo>
                <a:lnTo>
                  <a:pt x="459" y="0"/>
                </a:lnTo>
                <a:cubicBezTo>
                  <a:pt x="448" y="0"/>
                  <a:pt x="439" y="9"/>
                  <a:pt x="439" y="20"/>
                </a:cubicBezTo>
                <a:lnTo>
                  <a:pt x="439" y="493"/>
                </a:lnTo>
                <a:lnTo>
                  <a:pt x="599" y="493"/>
                </a:lnTo>
                <a:lnTo>
                  <a:pt x="599" y="20"/>
                </a:lnTo>
                <a:close/>
                <a:moveTo>
                  <a:pt x="399" y="180"/>
                </a:moveTo>
                <a:lnTo>
                  <a:pt x="399" y="180"/>
                </a:lnTo>
                <a:cubicBezTo>
                  <a:pt x="399" y="169"/>
                  <a:pt x="391" y="160"/>
                  <a:pt x="379" y="160"/>
                </a:cubicBezTo>
                <a:lnTo>
                  <a:pt x="259" y="160"/>
                </a:lnTo>
                <a:cubicBezTo>
                  <a:pt x="248" y="160"/>
                  <a:pt x="239" y="169"/>
                  <a:pt x="239" y="180"/>
                </a:cubicBezTo>
                <a:lnTo>
                  <a:pt x="239" y="493"/>
                </a:lnTo>
                <a:lnTo>
                  <a:pt x="399" y="493"/>
                </a:lnTo>
                <a:lnTo>
                  <a:pt x="399" y="180"/>
                </a:lnTo>
                <a:close/>
              </a:path>
            </a:pathLst>
          </a:custGeom>
          <a:solidFill>
            <a:schemeClr val="accent4"/>
          </a:solidFill>
          <a:ln>
            <a:noFill/>
          </a:ln>
        </p:spPr>
        <p:txBody>
          <a:bodyPr/>
          <a:lstStyle/>
          <a:p>
            <a:endParaRPr lang="en-US" sz="1350" dirty="0"/>
          </a:p>
        </p:txBody>
      </p:sp>
      <p:sp>
        <p:nvSpPr>
          <p:cNvPr id="20" name="Freeform 105">
            <a:extLst>
              <a:ext uri="{FF2B5EF4-FFF2-40B4-BE49-F238E27FC236}">
                <a16:creationId xmlns:a16="http://schemas.microsoft.com/office/drawing/2014/main" id="{B8E89C8D-EEC6-1141-A587-059FABBFEEB1}"/>
              </a:ext>
            </a:extLst>
          </p:cNvPr>
          <p:cNvSpPr>
            <a:spLocks noChangeAspect="1" noEditPoints="1"/>
          </p:cNvSpPr>
          <p:nvPr/>
        </p:nvSpPr>
        <p:spPr bwMode="auto">
          <a:xfrm>
            <a:off x="913007" y="2151354"/>
            <a:ext cx="451493" cy="473696"/>
          </a:xfrm>
          <a:custGeom>
            <a:avLst/>
            <a:gdLst>
              <a:gd name="T0" fmla="*/ 2147483646 w 589"/>
              <a:gd name="T1" fmla="*/ 2147483646 h 614"/>
              <a:gd name="T2" fmla="*/ 2147483646 w 589"/>
              <a:gd name="T3" fmla="*/ 2147483646 h 614"/>
              <a:gd name="T4" fmla="*/ 2147483646 w 589"/>
              <a:gd name="T5" fmla="*/ 2147483646 h 614"/>
              <a:gd name="T6" fmla="*/ 2147483646 w 589"/>
              <a:gd name="T7" fmla="*/ 2147483646 h 614"/>
              <a:gd name="T8" fmla="*/ 2147483646 w 589"/>
              <a:gd name="T9" fmla="*/ 2147483646 h 614"/>
              <a:gd name="T10" fmla="*/ 2147483646 w 589"/>
              <a:gd name="T11" fmla="*/ 2147483646 h 614"/>
              <a:gd name="T12" fmla="*/ 2147483646 w 589"/>
              <a:gd name="T13" fmla="*/ 2147483646 h 614"/>
              <a:gd name="T14" fmla="*/ 2147483646 w 589"/>
              <a:gd name="T15" fmla="*/ 2147483646 h 614"/>
              <a:gd name="T16" fmla="*/ 2147483646 w 589"/>
              <a:gd name="T17" fmla="*/ 2147483646 h 614"/>
              <a:gd name="T18" fmla="*/ 2147483646 w 589"/>
              <a:gd name="T19" fmla="*/ 2147483646 h 614"/>
              <a:gd name="T20" fmla="*/ 2147483646 w 589"/>
              <a:gd name="T21" fmla="*/ 2147483646 h 614"/>
              <a:gd name="T22" fmla="*/ 0 w 589"/>
              <a:gd name="T23" fmla="*/ 2147483646 h 614"/>
              <a:gd name="T24" fmla="*/ 2147483646 w 589"/>
              <a:gd name="T25" fmla="*/ 2147483646 h 614"/>
              <a:gd name="T26" fmla="*/ 2147483646 w 589"/>
              <a:gd name="T27" fmla="*/ 2147483646 h 614"/>
              <a:gd name="T28" fmla="*/ 2147483646 w 589"/>
              <a:gd name="T29" fmla="*/ 2147483646 h 614"/>
              <a:gd name="T30" fmla="*/ 2147483646 w 589"/>
              <a:gd name="T31" fmla="*/ 2147483646 h 614"/>
              <a:gd name="T32" fmla="*/ 2147483646 w 589"/>
              <a:gd name="T33" fmla="*/ 2147483646 h 614"/>
              <a:gd name="T34" fmla="*/ 2147483646 w 589"/>
              <a:gd name="T35" fmla="*/ 2147483646 h 614"/>
              <a:gd name="T36" fmla="*/ 2147483646 w 589"/>
              <a:gd name="T37" fmla="*/ 2147483646 h 614"/>
              <a:gd name="T38" fmla="*/ 2147483646 w 589"/>
              <a:gd name="T39" fmla="*/ 2147483646 h 614"/>
              <a:gd name="T40" fmla="*/ 2147483646 w 589"/>
              <a:gd name="T41" fmla="*/ 2147483646 h 614"/>
              <a:gd name="T42" fmla="*/ 2147483646 w 589"/>
              <a:gd name="T43" fmla="*/ 2147483646 h 614"/>
              <a:gd name="T44" fmla="*/ 2147483646 w 589"/>
              <a:gd name="T45" fmla="*/ 2147483646 h 6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89" h="614">
                <a:moveTo>
                  <a:pt x="254" y="569"/>
                </a:moveTo>
                <a:lnTo>
                  <a:pt x="254" y="569"/>
                </a:lnTo>
                <a:cubicBezTo>
                  <a:pt x="138" y="568"/>
                  <a:pt x="45" y="475"/>
                  <a:pt x="45" y="359"/>
                </a:cubicBezTo>
                <a:cubicBezTo>
                  <a:pt x="45" y="251"/>
                  <a:pt x="126" y="163"/>
                  <a:pt x="231" y="151"/>
                </a:cubicBezTo>
                <a:lnTo>
                  <a:pt x="231" y="388"/>
                </a:lnTo>
                <a:cubicBezTo>
                  <a:pt x="276" y="377"/>
                  <a:pt x="418" y="343"/>
                  <a:pt x="461" y="333"/>
                </a:cubicBezTo>
                <a:cubicBezTo>
                  <a:pt x="478" y="456"/>
                  <a:pt x="381" y="568"/>
                  <a:pt x="254" y="569"/>
                </a:cubicBezTo>
                <a:close/>
                <a:moveTo>
                  <a:pt x="276" y="331"/>
                </a:moveTo>
                <a:lnTo>
                  <a:pt x="276" y="331"/>
                </a:lnTo>
                <a:lnTo>
                  <a:pt x="276" y="105"/>
                </a:lnTo>
                <a:cubicBezTo>
                  <a:pt x="247" y="105"/>
                  <a:pt x="194" y="102"/>
                  <a:pt x="133" y="136"/>
                </a:cubicBezTo>
                <a:cubicBezTo>
                  <a:pt x="53" y="179"/>
                  <a:pt x="0" y="263"/>
                  <a:pt x="0" y="359"/>
                </a:cubicBezTo>
                <a:cubicBezTo>
                  <a:pt x="0" y="500"/>
                  <a:pt x="113" y="614"/>
                  <a:pt x="254" y="614"/>
                </a:cubicBezTo>
                <a:cubicBezTo>
                  <a:pt x="394" y="614"/>
                  <a:pt x="508" y="500"/>
                  <a:pt x="508" y="359"/>
                </a:cubicBezTo>
                <a:cubicBezTo>
                  <a:pt x="508" y="326"/>
                  <a:pt x="502" y="303"/>
                  <a:pt x="496" y="278"/>
                </a:cubicBezTo>
                <a:lnTo>
                  <a:pt x="276" y="331"/>
                </a:lnTo>
                <a:close/>
                <a:moveTo>
                  <a:pt x="554" y="125"/>
                </a:moveTo>
                <a:lnTo>
                  <a:pt x="554" y="125"/>
                </a:lnTo>
                <a:cubicBezTo>
                  <a:pt x="526" y="79"/>
                  <a:pt x="483" y="42"/>
                  <a:pt x="432" y="21"/>
                </a:cubicBezTo>
                <a:cubicBezTo>
                  <a:pt x="382" y="0"/>
                  <a:pt x="342" y="2"/>
                  <a:pt x="314" y="2"/>
                </a:cubicBezTo>
                <a:lnTo>
                  <a:pt x="314" y="285"/>
                </a:lnTo>
                <a:lnTo>
                  <a:pt x="589" y="220"/>
                </a:lnTo>
                <a:cubicBezTo>
                  <a:pt x="582" y="193"/>
                  <a:pt x="577" y="163"/>
                  <a:pt x="554" y="125"/>
                </a:cubicBezTo>
                <a:close/>
              </a:path>
            </a:pathLst>
          </a:custGeom>
          <a:solidFill>
            <a:schemeClr val="accent4"/>
          </a:solidFill>
          <a:ln>
            <a:noFill/>
          </a:ln>
        </p:spPr>
        <p:txBody>
          <a:bodyPr/>
          <a:lstStyle/>
          <a:p>
            <a:endParaRPr lang="en-US" sz="1350" dirty="0"/>
          </a:p>
        </p:txBody>
      </p:sp>
      <p:sp>
        <p:nvSpPr>
          <p:cNvPr id="21" name="Freeform 132">
            <a:extLst>
              <a:ext uri="{FF2B5EF4-FFF2-40B4-BE49-F238E27FC236}">
                <a16:creationId xmlns:a16="http://schemas.microsoft.com/office/drawing/2014/main" id="{FAC81310-5410-1A4A-9518-2AEBF4D599E5}"/>
              </a:ext>
            </a:extLst>
          </p:cNvPr>
          <p:cNvSpPr>
            <a:spLocks noChangeAspect="1" noEditPoints="1"/>
          </p:cNvSpPr>
          <p:nvPr/>
        </p:nvSpPr>
        <p:spPr bwMode="auto">
          <a:xfrm>
            <a:off x="962787" y="3102209"/>
            <a:ext cx="351934" cy="378000"/>
          </a:xfrm>
          <a:custGeom>
            <a:avLst/>
            <a:gdLst>
              <a:gd name="T0" fmla="*/ 2147483646 w 560"/>
              <a:gd name="T1" fmla="*/ 2147483646 h 599"/>
              <a:gd name="T2" fmla="*/ 2147483646 w 560"/>
              <a:gd name="T3" fmla="*/ 2147483646 h 599"/>
              <a:gd name="T4" fmla="*/ 2147483646 w 560"/>
              <a:gd name="T5" fmla="*/ 2147483646 h 599"/>
              <a:gd name="T6" fmla="*/ 2147483646 w 560"/>
              <a:gd name="T7" fmla="*/ 2147483646 h 599"/>
              <a:gd name="T8" fmla="*/ 2147483646 w 560"/>
              <a:gd name="T9" fmla="*/ 2147483646 h 599"/>
              <a:gd name="T10" fmla="*/ 2147483646 w 560"/>
              <a:gd name="T11" fmla="*/ 2147483646 h 599"/>
              <a:gd name="T12" fmla="*/ 2147483646 w 560"/>
              <a:gd name="T13" fmla="*/ 2147483646 h 599"/>
              <a:gd name="T14" fmla="*/ 2147483646 w 560"/>
              <a:gd name="T15" fmla="*/ 2147483646 h 599"/>
              <a:gd name="T16" fmla="*/ 2147483646 w 560"/>
              <a:gd name="T17" fmla="*/ 2147483646 h 599"/>
              <a:gd name="T18" fmla="*/ 2147483646 w 560"/>
              <a:gd name="T19" fmla="*/ 2147483646 h 599"/>
              <a:gd name="T20" fmla="*/ 2147483646 w 560"/>
              <a:gd name="T21" fmla="*/ 2147483646 h 599"/>
              <a:gd name="T22" fmla="*/ 2147483646 w 560"/>
              <a:gd name="T23" fmla="*/ 2147483646 h 599"/>
              <a:gd name="T24" fmla="*/ 2147483646 w 560"/>
              <a:gd name="T25" fmla="*/ 2147483646 h 599"/>
              <a:gd name="T26" fmla="*/ 2147483646 w 560"/>
              <a:gd name="T27" fmla="*/ 2147483646 h 599"/>
              <a:gd name="T28" fmla="*/ 2147483646 w 560"/>
              <a:gd name="T29" fmla="*/ 2147483646 h 599"/>
              <a:gd name="T30" fmla="*/ 2147483646 w 560"/>
              <a:gd name="T31" fmla="*/ 2147483646 h 599"/>
              <a:gd name="T32" fmla="*/ 2147483646 w 560"/>
              <a:gd name="T33" fmla="*/ 2147483646 h 599"/>
              <a:gd name="T34" fmla="*/ 2147483646 w 560"/>
              <a:gd name="T35" fmla="*/ 2147483646 h 599"/>
              <a:gd name="T36" fmla="*/ 2147483646 w 560"/>
              <a:gd name="T37" fmla="*/ 2147483646 h 599"/>
              <a:gd name="T38" fmla="*/ 2147483646 w 560"/>
              <a:gd name="T39" fmla="*/ 2147483646 h 599"/>
              <a:gd name="T40" fmla="*/ 2147483646 w 560"/>
              <a:gd name="T41" fmla="*/ 2147483646 h 599"/>
              <a:gd name="T42" fmla="*/ 2147483646 w 560"/>
              <a:gd name="T43" fmla="*/ 2147483646 h 599"/>
              <a:gd name="T44" fmla="*/ 2147483646 w 560"/>
              <a:gd name="T45" fmla="*/ 2147483646 h 599"/>
              <a:gd name="T46" fmla="*/ 2147483646 w 560"/>
              <a:gd name="T47" fmla="*/ 2147483646 h 599"/>
              <a:gd name="T48" fmla="*/ 2147483646 w 560"/>
              <a:gd name="T49" fmla="*/ 2147483646 h 59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60" h="599">
                <a:moveTo>
                  <a:pt x="470" y="599"/>
                </a:moveTo>
                <a:lnTo>
                  <a:pt x="470" y="599"/>
                </a:lnTo>
                <a:lnTo>
                  <a:pt x="560" y="599"/>
                </a:lnTo>
                <a:lnTo>
                  <a:pt x="560" y="262"/>
                </a:lnTo>
                <a:lnTo>
                  <a:pt x="470" y="262"/>
                </a:lnTo>
                <a:lnTo>
                  <a:pt x="470" y="599"/>
                </a:lnTo>
                <a:close/>
                <a:moveTo>
                  <a:pt x="262" y="61"/>
                </a:moveTo>
                <a:lnTo>
                  <a:pt x="262" y="61"/>
                </a:lnTo>
                <a:cubicBezTo>
                  <a:pt x="248" y="0"/>
                  <a:pt x="206" y="10"/>
                  <a:pt x="188" y="63"/>
                </a:cubicBezTo>
                <a:cubicBezTo>
                  <a:pt x="171" y="115"/>
                  <a:pt x="206" y="230"/>
                  <a:pt x="206" y="230"/>
                </a:cubicBezTo>
                <a:cubicBezTo>
                  <a:pt x="206" y="230"/>
                  <a:pt x="119" y="230"/>
                  <a:pt x="77" y="230"/>
                </a:cubicBezTo>
                <a:cubicBezTo>
                  <a:pt x="35" y="230"/>
                  <a:pt x="23" y="245"/>
                  <a:pt x="18" y="265"/>
                </a:cubicBezTo>
                <a:cubicBezTo>
                  <a:pt x="14" y="284"/>
                  <a:pt x="22" y="298"/>
                  <a:pt x="27" y="321"/>
                </a:cubicBezTo>
                <a:cubicBezTo>
                  <a:pt x="31" y="339"/>
                  <a:pt x="0" y="351"/>
                  <a:pt x="8" y="382"/>
                </a:cubicBezTo>
                <a:cubicBezTo>
                  <a:pt x="15" y="409"/>
                  <a:pt x="26" y="405"/>
                  <a:pt x="29" y="423"/>
                </a:cubicBezTo>
                <a:cubicBezTo>
                  <a:pt x="32" y="444"/>
                  <a:pt x="17" y="450"/>
                  <a:pt x="24" y="474"/>
                </a:cubicBezTo>
                <a:cubicBezTo>
                  <a:pt x="32" y="502"/>
                  <a:pt x="54" y="508"/>
                  <a:pt x="57" y="523"/>
                </a:cubicBezTo>
                <a:cubicBezTo>
                  <a:pt x="61" y="541"/>
                  <a:pt x="55" y="543"/>
                  <a:pt x="62" y="563"/>
                </a:cubicBezTo>
                <a:cubicBezTo>
                  <a:pt x="75" y="598"/>
                  <a:pt x="105" y="599"/>
                  <a:pt x="152" y="599"/>
                </a:cubicBezTo>
                <a:lnTo>
                  <a:pt x="263" y="599"/>
                </a:lnTo>
                <a:cubicBezTo>
                  <a:pt x="326" y="599"/>
                  <a:pt x="344" y="540"/>
                  <a:pt x="394" y="540"/>
                </a:cubicBezTo>
                <a:lnTo>
                  <a:pt x="416" y="540"/>
                </a:lnTo>
                <a:lnTo>
                  <a:pt x="416" y="263"/>
                </a:lnTo>
                <a:cubicBezTo>
                  <a:pt x="388" y="253"/>
                  <a:pt x="358" y="238"/>
                  <a:pt x="337" y="216"/>
                </a:cubicBezTo>
                <a:cubicBezTo>
                  <a:pt x="289" y="167"/>
                  <a:pt x="278" y="132"/>
                  <a:pt x="262" y="61"/>
                </a:cubicBezTo>
                <a:close/>
              </a:path>
            </a:pathLst>
          </a:custGeom>
          <a:solidFill>
            <a:schemeClr val="accent4"/>
          </a:solidFill>
          <a:ln>
            <a:noFill/>
          </a:ln>
        </p:spPr>
        <p:txBody>
          <a:bodyPr/>
          <a:lstStyle/>
          <a:p>
            <a:endParaRPr lang="en-US" sz="1350" dirty="0"/>
          </a:p>
        </p:txBody>
      </p:sp>
      <p:sp>
        <p:nvSpPr>
          <p:cNvPr id="22" name="Freeform 28">
            <a:extLst>
              <a:ext uri="{FF2B5EF4-FFF2-40B4-BE49-F238E27FC236}">
                <a16:creationId xmlns:a16="http://schemas.microsoft.com/office/drawing/2014/main" id="{08E380BC-7D2B-4B49-A7C5-08113ABCE4C0}"/>
              </a:ext>
            </a:extLst>
          </p:cNvPr>
          <p:cNvSpPr>
            <a:spLocks noChangeAspect="1" noEditPoints="1"/>
          </p:cNvSpPr>
          <p:nvPr/>
        </p:nvSpPr>
        <p:spPr bwMode="auto">
          <a:xfrm>
            <a:off x="990927" y="3942397"/>
            <a:ext cx="363625" cy="459000"/>
          </a:xfrm>
          <a:custGeom>
            <a:avLst/>
            <a:gdLst>
              <a:gd name="T0" fmla="*/ 2147483646 w 605"/>
              <a:gd name="T1" fmla="*/ 2147483646 h 764"/>
              <a:gd name="T2" fmla="*/ 2147483646 w 605"/>
              <a:gd name="T3" fmla="*/ 2147483646 h 764"/>
              <a:gd name="T4" fmla="*/ 2147483646 w 605"/>
              <a:gd name="T5" fmla="*/ 2147483646 h 764"/>
              <a:gd name="T6" fmla="*/ 2147483646 w 605"/>
              <a:gd name="T7" fmla="*/ 2147483646 h 764"/>
              <a:gd name="T8" fmla="*/ 2147483646 w 605"/>
              <a:gd name="T9" fmla="*/ 2147483646 h 764"/>
              <a:gd name="T10" fmla="*/ 2147483646 w 605"/>
              <a:gd name="T11" fmla="*/ 2147483646 h 764"/>
              <a:gd name="T12" fmla="*/ 2147483646 w 605"/>
              <a:gd name="T13" fmla="*/ 2147483646 h 764"/>
              <a:gd name="T14" fmla="*/ 2147483646 w 605"/>
              <a:gd name="T15" fmla="*/ 2147483646 h 764"/>
              <a:gd name="T16" fmla="*/ 2147483646 w 605"/>
              <a:gd name="T17" fmla="*/ 2147483646 h 764"/>
              <a:gd name="T18" fmla="*/ 2147483646 w 605"/>
              <a:gd name="T19" fmla="*/ 2147483646 h 764"/>
              <a:gd name="T20" fmla="*/ 2147483646 w 605"/>
              <a:gd name="T21" fmla="*/ 2147483646 h 764"/>
              <a:gd name="T22" fmla="*/ 0 w 605"/>
              <a:gd name="T23" fmla="*/ 2147483646 h 764"/>
              <a:gd name="T24" fmla="*/ 2147483646 w 605"/>
              <a:gd name="T25" fmla="*/ 2147483646 h 764"/>
              <a:gd name="T26" fmla="*/ 2147483646 w 605"/>
              <a:gd name="T27" fmla="*/ 2147483646 h 764"/>
              <a:gd name="T28" fmla="*/ 2147483646 w 605"/>
              <a:gd name="T29" fmla="*/ 2147483646 h 764"/>
              <a:gd name="T30" fmla="*/ 2147483646 w 605"/>
              <a:gd name="T31" fmla="*/ 2147483646 h 764"/>
              <a:gd name="T32" fmla="*/ 2147483646 w 605"/>
              <a:gd name="T33" fmla="*/ 2147483646 h 764"/>
              <a:gd name="T34" fmla="*/ 2147483646 w 605"/>
              <a:gd name="T35" fmla="*/ 2147483646 h 764"/>
              <a:gd name="T36" fmla="*/ 2147483646 w 605"/>
              <a:gd name="T37" fmla="*/ 2147483646 h 764"/>
              <a:gd name="T38" fmla="*/ 2147483646 w 605"/>
              <a:gd name="T39" fmla="*/ 2147483646 h 764"/>
              <a:gd name="T40" fmla="*/ 2147483646 w 605"/>
              <a:gd name="T41" fmla="*/ 2147483646 h 764"/>
              <a:gd name="T42" fmla="*/ 2147483646 w 605"/>
              <a:gd name="T43" fmla="*/ 2147483646 h 764"/>
              <a:gd name="T44" fmla="*/ 2147483646 w 605"/>
              <a:gd name="T45" fmla="*/ 2147483646 h 764"/>
              <a:gd name="T46" fmla="*/ 2147483646 w 605"/>
              <a:gd name="T47" fmla="*/ 2147483646 h 764"/>
              <a:gd name="T48" fmla="*/ 2147483646 w 605"/>
              <a:gd name="T49" fmla="*/ 2147483646 h 764"/>
              <a:gd name="T50" fmla="*/ 2147483646 w 605"/>
              <a:gd name="T51" fmla="*/ 0 h 764"/>
              <a:gd name="T52" fmla="*/ 2147483646 w 605"/>
              <a:gd name="T53" fmla="*/ 2147483646 h 764"/>
              <a:gd name="T54" fmla="*/ 2147483646 w 605"/>
              <a:gd name="T55" fmla="*/ 2147483646 h 764"/>
              <a:gd name="T56" fmla="*/ 2147483646 w 605"/>
              <a:gd name="T57" fmla="*/ 2147483646 h 764"/>
              <a:gd name="T58" fmla="*/ 2147483646 w 605"/>
              <a:gd name="T59" fmla="*/ 2147483646 h 764"/>
              <a:gd name="T60" fmla="*/ 2147483646 w 605"/>
              <a:gd name="T61" fmla="*/ 2147483646 h 764"/>
              <a:gd name="T62" fmla="*/ 2147483646 w 605"/>
              <a:gd name="T63" fmla="*/ 2147483646 h 764"/>
              <a:gd name="T64" fmla="*/ 2147483646 w 605"/>
              <a:gd name="T65" fmla="*/ 2147483646 h 764"/>
              <a:gd name="T66" fmla="*/ 2147483646 w 605"/>
              <a:gd name="T67" fmla="*/ 2147483646 h 764"/>
              <a:gd name="T68" fmla="*/ 2147483646 w 605"/>
              <a:gd name="T69" fmla="*/ 2147483646 h 764"/>
              <a:gd name="T70" fmla="*/ 2147483646 w 605"/>
              <a:gd name="T71" fmla="*/ 2147483646 h 764"/>
              <a:gd name="T72" fmla="*/ 2147483646 w 605"/>
              <a:gd name="T73" fmla="*/ 2147483646 h 7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5" h="764">
                <a:moveTo>
                  <a:pt x="413" y="413"/>
                </a:moveTo>
                <a:lnTo>
                  <a:pt x="413" y="413"/>
                </a:lnTo>
                <a:cubicBezTo>
                  <a:pt x="412" y="413"/>
                  <a:pt x="410" y="413"/>
                  <a:pt x="409" y="413"/>
                </a:cubicBezTo>
                <a:cubicBezTo>
                  <a:pt x="391" y="413"/>
                  <a:pt x="371" y="410"/>
                  <a:pt x="351" y="403"/>
                </a:cubicBezTo>
                <a:lnTo>
                  <a:pt x="350" y="404"/>
                </a:lnTo>
                <a:cubicBezTo>
                  <a:pt x="362" y="475"/>
                  <a:pt x="386" y="541"/>
                  <a:pt x="425" y="610"/>
                </a:cubicBezTo>
                <a:lnTo>
                  <a:pt x="120" y="696"/>
                </a:lnTo>
                <a:cubicBezTo>
                  <a:pt x="83" y="613"/>
                  <a:pt x="62" y="514"/>
                  <a:pt x="60" y="412"/>
                </a:cubicBezTo>
                <a:lnTo>
                  <a:pt x="186" y="394"/>
                </a:lnTo>
                <a:lnTo>
                  <a:pt x="220" y="328"/>
                </a:lnTo>
                <a:lnTo>
                  <a:pt x="25" y="356"/>
                </a:lnTo>
                <a:cubicBezTo>
                  <a:pt x="11" y="359"/>
                  <a:pt x="0" y="371"/>
                  <a:pt x="0" y="386"/>
                </a:cubicBezTo>
                <a:cubicBezTo>
                  <a:pt x="0" y="477"/>
                  <a:pt x="12" y="614"/>
                  <a:pt x="76" y="745"/>
                </a:cubicBezTo>
                <a:cubicBezTo>
                  <a:pt x="83" y="758"/>
                  <a:pt x="97" y="764"/>
                  <a:pt x="111" y="760"/>
                </a:cubicBezTo>
                <a:lnTo>
                  <a:pt x="479" y="657"/>
                </a:lnTo>
                <a:cubicBezTo>
                  <a:pt x="499" y="652"/>
                  <a:pt x="507" y="629"/>
                  <a:pt x="497" y="612"/>
                </a:cubicBezTo>
                <a:cubicBezTo>
                  <a:pt x="454" y="544"/>
                  <a:pt x="427" y="481"/>
                  <a:pt x="413" y="413"/>
                </a:cubicBezTo>
                <a:close/>
                <a:moveTo>
                  <a:pt x="469" y="102"/>
                </a:moveTo>
                <a:lnTo>
                  <a:pt x="469" y="102"/>
                </a:lnTo>
                <a:cubicBezTo>
                  <a:pt x="440" y="82"/>
                  <a:pt x="414" y="46"/>
                  <a:pt x="442" y="46"/>
                </a:cubicBezTo>
                <a:cubicBezTo>
                  <a:pt x="456" y="46"/>
                  <a:pt x="475" y="54"/>
                  <a:pt x="494" y="67"/>
                </a:cubicBezTo>
                <a:cubicBezTo>
                  <a:pt x="508" y="77"/>
                  <a:pt x="519" y="88"/>
                  <a:pt x="526" y="99"/>
                </a:cubicBezTo>
                <a:cubicBezTo>
                  <a:pt x="549" y="135"/>
                  <a:pt x="503" y="126"/>
                  <a:pt x="469" y="102"/>
                </a:cubicBezTo>
                <a:close/>
                <a:moveTo>
                  <a:pt x="576" y="96"/>
                </a:moveTo>
                <a:lnTo>
                  <a:pt x="576" y="96"/>
                </a:lnTo>
                <a:cubicBezTo>
                  <a:pt x="550" y="43"/>
                  <a:pt x="482" y="0"/>
                  <a:pt x="426" y="0"/>
                </a:cubicBezTo>
                <a:cubicBezTo>
                  <a:pt x="369" y="0"/>
                  <a:pt x="338" y="47"/>
                  <a:pt x="373" y="106"/>
                </a:cubicBezTo>
                <a:lnTo>
                  <a:pt x="328" y="162"/>
                </a:lnTo>
                <a:cubicBezTo>
                  <a:pt x="292" y="154"/>
                  <a:pt x="251" y="156"/>
                  <a:pt x="230" y="186"/>
                </a:cubicBezTo>
                <a:cubicBezTo>
                  <a:pt x="202" y="227"/>
                  <a:pt x="232" y="282"/>
                  <a:pt x="268" y="317"/>
                </a:cubicBezTo>
                <a:lnTo>
                  <a:pt x="187" y="465"/>
                </a:lnTo>
                <a:cubicBezTo>
                  <a:pt x="174" y="489"/>
                  <a:pt x="206" y="512"/>
                  <a:pt x="224" y="491"/>
                </a:cubicBezTo>
                <a:lnTo>
                  <a:pt x="335" y="364"/>
                </a:lnTo>
                <a:cubicBezTo>
                  <a:pt x="383" y="387"/>
                  <a:pt x="444" y="395"/>
                  <a:pt x="472" y="355"/>
                </a:cubicBezTo>
                <a:cubicBezTo>
                  <a:pt x="493" y="325"/>
                  <a:pt x="481" y="286"/>
                  <a:pt x="460" y="255"/>
                </a:cubicBezTo>
                <a:lnTo>
                  <a:pt x="498" y="194"/>
                </a:lnTo>
                <a:cubicBezTo>
                  <a:pt x="569" y="207"/>
                  <a:pt x="605" y="155"/>
                  <a:pt x="576" y="96"/>
                </a:cubicBezTo>
                <a:close/>
              </a:path>
            </a:pathLst>
          </a:custGeom>
          <a:solidFill>
            <a:schemeClr val="accent4"/>
          </a:solidFill>
          <a:ln>
            <a:noFill/>
          </a:ln>
        </p:spPr>
        <p:txBody>
          <a:bodyPr/>
          <a:lstStyle/>
          <a:p>
            <a:endParaRPr lang="en-US" sz="1350" dirty="0"/>
          </a:p>
        </p:txBody>
      </p:sp>
      <p:sp>
        <p:nvSpPr>
          <p:cNvPr id="23" name="Freeform 77">
            <a:extLst>
              <a:ext uri="{FF2B5EF4-FFF2-40B4-BE49-F238E27FC236}">
                <a16:creationId xmlns:a16="http://schemas.microsoft.com/office/drawing/2014/main" id="{FD7535FA-5996-7744-944E-8B60785E0F06}"/>
              </a:ext>
            </a:extLst>
          </p:cNvPr>
          <p:cNvSpPr>
            <a:spLocks noChangeAspect="1" noEditPoints="1"/>
          </p:cNvSpPr>
          <p:nvPr/>
        </p:nvSpPr>
        <p:spPr bwMode="auto">
          <a:xfrm>
            <a:off x="5145563" y="1292633"/>
            <a:ext cx="363238" cy="378000"/>
          </a:xfrm>
          <a:custGeom>
            <a:avLst/>
            <a:gdLst>
              <a:gd name="T0" fmla="*/ 2147483646 w 605"/>
              <a:gd name="T1" fmla="*/ 2147483646 h 615"/>
              <a:gd name="T2" fmla="*/ 2147483646 w 605"/>
              <a:gd name="T3" fmla="*/ 2147483646 h 615"/>
              <a:gd name="T4" fmla="*/ 2147483646 w 605"/>
              <a:gd name="T5" fmla="*/ 2147483646 h 615"/>
              <a:gd name="T6" fmla="*/ 2147483646 w 605"/>
              <a:gd name="T7" fmla="*/ 2147483646 h 615"/>
              <a:gd name="T8" fmla="*/ 2147483646 w 605"/>
              <a:gd name="T9" fmla="*/ 2147483646 h 615"/>
              <a:gd name="T10" fmla="*/ 2147483646 w 605"/>
              <a:gd name="T11" fmla="*/ 2147483646 h 615"/>
              <a:gd name="T12" fmla="*/ 2147483646 w 605"/>
              <a:gd name="T13" fmla="*/ 2147483646 h 615"/>
              <a:gd name="T14" fmla="*/ 2147483646 w 605"/>
              <a:gd name="T15" fmla="*/ 2147483646 h 615"/>
              <a:gd name="T16" fmla="*/ 2147483646 w 605"/>
              <a:gd name="T17" fmla="*/ 2147483646 h 615"/>
              <a:gd name="T18" fmla="*/ 2147483646 w 605"/>
              <a:gd name="T19" fmla="*/ 2147483646 h 615"/>
              <a:gd name="T20" fmla="*/ 2147483646 w 605"/>
              <a:gd name="T21" fmla="*/ 2147483646 h 615"/>
              <a:gd name="T22" fmla="*/ 2147483646 w 605"/>
              <a:gd name="T23" fmla="*/ 2147483646 h 615"/>
              <a:gd name="T24" fmla="*/ 2147483646 w 605"/>
              <a:gd name="T25" fmla="*/ 2147483646 h 615"/>
              <a:gd name="T26" fmla="*/ 2147483646 w 605"/>
              <a:gd name="T27" fmla="*/ 2147483646 h 615"/>
              <a:gd name="T28" fmla="*/ 2147483646 w 605"/>
              <a:gd name="T29" fmla="*/ 2147483646 h 615"/>
              <a:gd name="T30" fmla="*/ 2147483646 w 605"/>
              <a:gd name="T31" fmla="*/ 2147483646 h 615"/>
              <a:gd name="T32" fmla="*/ 2147483646 w 605"/>
              <a:gd name="T33" fmla="*/ 2147483646 h 615"/>
              <a:gd name="T34" fmla="*/ 2147483646 w 605"/>
              <a:gd name="T35" fmla="*/ 2147483646 h 615"/>
              <a:gd name="T36" fmla="*/ 2147483646 w 605"/>
              <a:gd name="T37" fmla="*/ 2147483646 h 615"/>
              <a:gd name="T38" fmla="*/ 2147483646 w 605"/>
              <a:gd name="T39" fmla="*/ 2147483646 h 615"/>
              <a:gd name="T40" fmla="*/ 2147483646 w 605"/>
              <a:gd name="T41" fmla="*/ 2147483646 h 615"/>
              <a:gd name="T42" fmla="*/ 2147483646 w 605"/>
              <a:gd name="T43" fmla="*/ 2147483646 h 615"/>
              <a:gd name="T44" fmla="*/ 2147483646 w 605"/>
              <a:gd name="T45" fmla="*/ 2147483646 h 615"/>
              <a:gd name="T46" fmla="*/ 2147483646 w 605"/>
              <a:gd name="T47" fmla="*/ 2147483646 h 615"/>
              <a:gd name="T48" fmla="*/ 2147483646 w 605"/>
              <a:gd name="T49" fmla="*/ 2147483646 h 615"/>
              <a:gd name="T50" fmla="*/ 2147483646 w 605"/>
              <a:gd name="T51" fmla="*/ 2147483646 h 615"/>
              <a:gd name="T52" fmla="*/ 2147483646 w 605"/>
              <a:gd name="T53" fmla="*/ 2147483646 h 615"/>
              <a:gd name="T54" fmla="*/ 2147483646 w 605"/>
              <a:gd name="T55" fmla="*/ 2147483646 h 615"/>
              <a:gd name="T56" fmla="*/ 0 w 605"/>
              <a:gd name="T57" fmla="*/ 2147483646 h 615"/>
              <a:gd name="T58" fmla="*/ 0 w 605"/>
              <a:gd name="T59" fmla="*/ 2147483646 h 615"/>
              <a:gd name="T60" fmla="*/ 2147483646 w 605"/>
              <a:gd name="T61" fmla="*/ 2147483646 h 615"/>
              <a:gd name="T62" fmla="*/ 2147483646 w 605"/>
              <a:gd name="T63" fmla="*/ 2147483646 h 615"/>
              <a:gd name="T64" fmla="*/ 2147483646 w 605"/>
              <a:gd name="T65" fmla="*/ 2147483646 h 615"/>
              <a:gd name="T66" fmla="*/ 2147483646 w 605"/>
              <a:gd name="T67" fmla="*/ 2147483646 h 615"/>
              <a:gd name="T68" fmla="*/ 2147483646 w 605"/>
              <a:gd name="T69" fmla="*/ 2147483646 h 615"/>
              <a:gd name="T70" fmla="*/ 2147483646 w 605"/>
              <a:gd name="T71" fmla="*/ 2147483646 h 615"/>
              <a:gd name="T72" fmla="*/ 2147483646 w 605"/>
              <a:gd name="T73" fmla="*/ 2147483646 h 615"/>
              <a:gd name="T74" fmla="*/ 2147483646 w 605"/>
              <a:gd name="T75" fmla="*/ 2147483646 h 615"/>
              <a:gd name="T76" fmla="*/ 2147483646 w 605"/>
              <a:gd name="T77" fmla="*/ 2147483646 h 615"/>
              <a:gd name="T78" fmla="*/ 2147483646 w 605"/>
              <a:gd name="T79" fmla="*/ 2147483646 h 615"/>
              <a:gd name="T80" fmla="*/ 2147483646 w 605"/>
              <a:gd name="T81" fmla="*/ 2147483646 h 615"/>
              <a:gd name="T82" fmla="*/ 2147483646 w 605"/>
              <a:gd name="T83" fmla="*/ 2147483646 h 615"/>
              <a:gd name="T84" fmla="*/ 2147483646 w 605"/>
              <a:gd name="T85" fmla="*/ 2147483646 h 615"/>
              <a:gd name="T86" fmla="*/ 2147483646 w 605"/>
              <a:gd name="T87" fmla="*/ 2147483646 h 615"/>
              <a:gd name="T88" fmla="*/ 2147483646 w 605"/>
              <a:gd name="T89" fmla="*/ 2147483646 h 615"/>
              <a:gd name="T90" fmla="*/ 2147483646 w 605"/>
              <a:gd name="T91" fmla="*/ 2147483646 h 615"/>
              <a:gd name="T92" fmla="*/ 2147483646 w 605"/>
              <a:gd name="T93" fmla="*/ 2147483646 h 615"/>
              <a:gd name="T94" fmla="*/ 2147483646 w 605"/>
              <a:gd name="T95" fmla="*/ 2147483646 h 615"/>
              <a:gd name="T96" fmla="*/ 2147483646 w 605"/>
              <a:gd name="T97" fmla="*/ 2147483646 h 615"/>
              <a:gd name="T98" fmla="*/ 2147483646 w 605"/>
              <a:gd name="T99" fmla="*/ 2147483646 h 615"/>
              <a:gd name="T100" fmla="*/ 2147483646 w 605"/>
              <a:gd name="T101" fmla="*/ 2147483646 h 615"/>
              <a:gd name="T102" fmla="*/ 2147483646 w 605"/>
              <a:gd name="T103" fmla="*/ 2147483646 h 615"/>
              <a:gd name="T104" fmla="*/ 2147483646 w 605"/>
              <a:gd name="T105" fmla="*/ 2147483646 h 615"/>
              <a:gd name="T106" fmla="*/ 2147483646 w 605"/>
              <a:gd name="T107" fmla="*/ 2147483646 h 615"/>
              <a:gd name="T108" fmla="*/ 2147483646 w 605"/>
              <a:gd name="T109" fmla="*/ 2147483646 h 615"/>
              <a:gd name="T110" fmla="*/ 2147483646 w 605"/>
              <a:gd name="T111" fmla="*/ 2147483646 h 615"/>
              <a:gd name="T112" fmla="*/ 2147483646 w 605"/>
              <a:gd name="T113" fmla="*/ 2147483646 h 615"/>
              <a:gd name="T114" fmla="*/ 2147483646 w 605"/>
              <a:gd name="T115" fmla="*/ 2147483646 h 615"/>
              <a:gd name="T116" fmla="*/ 2147483646 w 605"/>
              <a:gd name="T117" fmla="*/ 2147483646 h 6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05" h="615">
                <a:moveTo>
                  <a:pt x="417" y="330"/>
                </a:moveTo>
                <a:lnTo>
                  <a:pt x="417" y="330"/>
                </a:lnTo>
                <a:lnTo>
                  <a:pt x="187" y="330"/>
                </a:lnTo>
                <a:cubicBezTo>
                  <a:pt x="180" y="330"/>
                  <a:pt x="174" y="336"/>
                  <a:pt x="174" y="344"/>
                </a:cubicBezTo>
                <a:cubicBezTo>
                  <a:pt x="174" y="351"/>
                  <a:pt x="180" y="357"/>
                  <a:pt x="187" y="357"/>
                </a:cubicBezTo>
                <a:lnTo>
                  <a:pt x="417" y="357"/>
                </a:lnTo>
                <a:cubicBezTo>
                  <a:pt x="425" y="357"/>
                  <a:pt x="431" y="351"/>
                  <a:pt x="431" y="344"/>
                </a:cubicBezTo>
                <a:cubicBezTo>
                  <a:pt x="431" y="336"/>
                  <a:pt x="425" y="330"/>
                  <a:pt x="417" y="330"/>
                </a:cubicBezTo>
                <a:close/>
                <a:moveTo>
                  <a:pt x="280" y="239"/>
                </a:moveTo>
                <a:lnTo>
                  <a:pt x="280" y="239"/>
                </a:lnTo>
                <a:cubicBezTo>
                  <a:pt x="288" y="239"/>
                  <a:pt x="294" y="233"/>
                  <a:pt x="294" y="225"/>
                </a:cubicBezTo>
                <a:cubicBezTo>
                  <a:pt x="294" y="218"/>
                  <a:pt x="288" y="212"/>
                  <a:pt x="280" y="212"/>
                </a:cubicBezTo>
                <a:lnTo>
                  <a:pt x="187" y="212"/>
                </a:lnTo>
                <a:cubicBezTo>
                  <a:pt x="180" y="212"/>
                  <a:pt x="174" y="218"/>
                  <a:pt x="174" y="225"/>
                </a:cubicBezTo>
                <a:cubicBezTo>
                  <a:pt x="174" y="233"/>
                  <a:pt x="180" y="239"/>
                  <a:pt x="187" y="239"/>
                </a:cubicBezTo>
                <a:lnTo>
                  <a:pt x="280" y="239"/>
                </a:lnTo>
                <a:close/>
                <a:moveTo>
                  <a:pt x="460" y="413"/>
                </a:moveTo>
                <a:lnTo>
                  <a:pt x="460" y="413"/>
                </a:lnTo>
                <a:lnTo>
                  <a:pt x="535" y="515"/>
                </a:lnTo>
                <a:cubicBezTo>
                  <a:pt x="541" y="524"/>
                  <a:pt x="539" y="536"/>
                  <a:pt x="530" y="542"/>
                </a:cubicBezTo>
                <a:cubicBezTo>
                  <a:pt x="521" y="548"/>
                  <a:pt x="509" y="547"/>
                  <a:pt x="503" y="538"/>
                </a:cubicBezTo>
                <a:lnTo>
                  <a:pt x="430" y="438"/>
                </a:lnTo>
                <a:lnTo>
                  <a:pt x="176" y="438"/>
                </a:lnTo>
                <a:lnTo>
                  <a:pt x="102" y="538"/>
                </a:lnTo>
                <a:cubicBezTo>
                  <a:pt x="96" y="547"/>
                  <a:pt x="84" y="549"/>
                  <a:pt x="75" y="543"/>
                </a:cubicBezTo>
                <a:cubicBezTo>
                  <a:pt x="66" y="536"/>
                  <a:pt x="64" y="524"/>
                  <a:pt x="71" y="515"/>
                </a:cubicBezTo>
                <a:lnTo>
                  <a:pt x="146" y="413"/>
                </a:lnTo>
                <a:lnTo>
                  <a:pt x="0" y="294"/>
                </a:lnTo>
                <a:lnTo>
                  <a:pt x="0" y="595"/>
                </a:lnTo>
                <a:cubicBezTo>
                  <a:pt x="0" y="606"/>
                  <a:pt x="8" y="615"/>
                  <a:pt x="19" y="615"/>
                </a:cubicBezTo>
                <a:lnTo>
                  <a:pt x="586" y="615"/>
                </a:lnTo>
                <a:cubicBezTo>
                  <a:pt x="596" y="615"/>
                  <a:pt x="605" y="606"/>
                  <a:pt x="605" y="595"/>
                </a:cubicBezTo>
                <a:lnTo>
                  <a:pt x="605" y="293"/>
                </a:lnTo>
                <a:lnTo>
                  <a:pt x="460" y="413"/>
                </a:lnTo>
                <a:close/>
                <a:moveTo>
                  <a:pt x="114" y="123"/>
                </a:moveTo>
                <a:lnTo>
                  <a:pt x="114" y="123"/>
                </a:lnTo>
                <a:lnTo>
                  <a:pt x="491" y="123"/>
                </a:lnTo>
                <a:lnTo>
                  <a:pt x="491" y="337"/>
                </a:lnTo>
                <a:cubicBezTo>
                  <a:pt x="545" y="292"/>
                  <a:pt x="522" y="311"/>
                  <a:pt x="599" y="248"/>
                </a:cubicBezTo>
                <a:cubicBezTo>
                  <a:pt x="599" y="248"/>
                  <a:pt x="571" y="225"/>
                  <a:pt x="534" y="193"/>
                </a:cubicBezTo>
                <a:lnTo>
                  <a:pt x="534" y="80"/>
                </a:lnTo>
                <a:lnTo>
                  <a:pt x="402" y="80"/>
                </a:lnTo>
                <a:cubicBezTo>
                  <a:pt x="356" y="40"/>
                  <a:pt x="319" y="9"/>
                  <a:pt x="316" y="7"/>
                </a:cubicBezTo>
                <a:cubicBezTo>
                  <a:pt x="307" y="0"/>
                  <a:pt x="294" y="0"/>
                  <a:pt x="286" y="7"/>
                </a:cubicBezTo>
                <a:cubicBezTo>
                  <a:pt x="284" y="9"/>
                  <a:pt x="247" y="40"/>
                  <a:pt x="202" y="80"/>
                </a:cubicBezTo>
                <a:lnTo>
                  <a:pt x="71" y="80"/>
                </a:lnTo>
                <a:lnTo>
                  <a:pt x="71" y="192"/>
                </a:lnTo>
                <a:cubicBezTo>
                  <a:pt x="33" y="224"/>
                  <a:pt x="5" y="248"/>
                  <a:pt x="5" y="248"/>
                </a:cubicBezTo>
                <a:cubicBezTo>
                  <a:pt x="84" y="312"/>
                  <a:pt x="59" y="292"/>
                  <a:pt x="114" y="337"/>
                </a:cubicBezTo>
                <a:lnTo>
                  <a:pt x="114" y="123"/>
                </a:lnTo>
                <a:close/>
                <a:moveTo>
                  <a:pt x="417" y="271"/>
                </a:moveTo>
                <a:lnTo>
                  <a:pt x="417" y="271"/>
                </a:lnTo>
                <a:lnTo>
                  <a:pt x="187" y="271"/>
                </a:lnTo>
                <a:cubicBezTo>
                  <a:pt x="180" y="271"/>
                  <a:pt x="174" y="277"/>
                  <a:pt x="174" y="284"/>
                </a:cubicBezTo>
                <a:cubicBezTo>
                  <a:pt x="174" y="292"/>
                  <a:pt x="180" y="298"/>
                  <a:pt x="187" y="298"/>
                </a:cubicBezTo>
                <a:lnTo>
                  <a:pt x="417" y="298"/>
                </a:lnTo>
                <a:cubicBezTo>
                  <a:pt x="425" y="298"/>
                  <a:pt x="431" y="292"/>
                  <a:pt x="431" y="284"/>
                </a:cubicBezTo>
                <a:cubicBezTo>
                  <a:pt x="431" y="277"/>
                  <a:pt x="425" y="271"/>
                  <a:pt x="417" y="271"/>
                </a:cubicBezTo>
                <a:close/>
              </a:path>
            </a:pathLst>
          </a:custGeom>
          <a:solidFill>
            <a:schemeClr val="accent4"/>
          </a:solidFill>
          <a:ln>
            <a:noFill/>
          </a:ln>
        </p:spPr>
        <p:txBody>
          <a:bodyPr/>
          <a:lstStyle/>
          <a:p>
            <a:endParaRPr lang="en-US" sz="1350" dirty="0"/>
          </a:p>
        </p:txBody>
      </p:sp>
      <p:sp>
        <p:nvSpPr>
          <p:cNvPr id="24" name="Freeform 101">
            <a:extLst>
              <a:ext uri="{FF2B5EF4-FFF2-40B4-BE49-F238E27FC236}">
                <a16:creationId xmlns:a16="http://schemas.microsoft.com/office/drawing/2014/main" id="{B2C166C7-8591-7847-B6FB-75A38FE3A77D}"/>
              </a:ext>
            </a:extLst>
          </p:cNvPr>
          <p:cNvSpPr>
            <a:spLocks noChangeAspect="1"/>
          </p:cNvSpPr>
          <p:nvPr/>
        </p:nvSpPr>
        <p:spPr bwMode="auto">
          <a:xfrm>
            <a:off x="5127128" y="2193670"/>
            <a:ext cx="400109" cy="378000"/>
          </a:xfrm>
          <a:custGeom>
            <a:avLst/>
            <a:gdLst>
              <a:gd name="T0" fmla="*/ 2147483646 w 770"/>
              <a:gd name="T1" fmla="*/ 2147483646 h 718"/>
              <a:gd name="T2" fmla="*/ 2147483646 w 770"/>
              <a:gd name="T3" fmla="*/ 2147483646 h 718"/>
              <a:gd name="T4" fmla="*/ 2147483646 w 770"/>
              <a:gd name="T5" fmla="*/ 2147483646 h 718"/>
              <a:gd name="T6" fmla="*/ 2147483646 w 770"/>
              <a:gd name="T7" fmla="*/ 2147483646 h 718"/>
              <a:gd name="T8" fmla="*/ 2147483646 w 770"/>
              <a:gd name="T9" fmla="*/ 2147483646 h 718"/>
              <a:gd name="T10" fmla="*/ 2147483646 w 770"/>
              <a:gd name="T11" fmla="*/ 2147483646 h 718"/>
              <a:gd name="T12" fmla="*/ 2147483646 w 770"/>
              <a:gd name="T13" fmla="*/ 2147483646 h 718"/>
              <a:gd name="T14" fmla="*/ 2147483646 w 770"/>
              <a:gd name="T15" fmla="*/ 2147483646 h 718"/>
              <a:gd name="T16" fmla="*/ 2147483646 w 770"/>
              <a:gd name="T17" fmla="*/ 2147483646 h 718"/>
              <a:gd name="T18" fmla="*/ 2147483646 w 770"/>
              <a:gd name="T19" fmla="*/ 2147483646 h 718"/>
              <a:gd name="T20" fmla="*/ 2147483646 w 770"/>
              <a:gd name="T21" fmla="*/ 2147483646 h 718"/>
              <a:gd name="T22" fmla="*/ 2147483646 w 770"/>
              <a:gd name="T23" fmla="*/ 2147483646 h 718"/>
              <a:gd name="T24" fmla="*/ 2147483646 w 770"/>
              <a:gd name="T25" fmla="*/ 2147483646 h 718"/>
              <a:gd name="T26" fmla="*/ 2147483646 w 770"/>
              <a:gd name="T27" fmla="*/ 2147483646 h 718"/>
              <a:gd name="T28" fmla="*/ 2147483646 w 770"/>
              <a:gd name="T29" fmla="*/ 2147483646 h 718"/>
              <a:gd name="T30" fmla="*/ 2147483646 w 770"/>
              <a:gd name="T31" fmla="*/ 2147483646 h 718"/>
              <a:gd name="T32" fmla="*/ 2147483646 w 770"/>
              <a:gd name="T33" fmla="*/ 2147483646 h 718"/>
              <a:gd name="T34" fmla="*/ 2147483646 w 770"/>
              <a:gd name="T35" fmla="*/ 2147483646 h 718"/>
              <a:gd name="T36" fmla="*/ 2147483646 w 770"/>
              <a:gd name="T37" fmla="*/ 2147483646 h 718"/>
              <a:gd name="T38" fmla="*/ 2147483646 w 770"/>
              <a:gd name="T39" fmla="*/ 2147483646 h 718"/>
              <a:gd name="T40" fmla="*/ 2147483646 w 770"/>
              <a:gd name="T41" fmla="*/ 2147483646 h 718"/>
              <a:gd name="T42" fmla="*/ 2147483646 w 770"/>
              <a:gd name="T43" fmla="*/ 2147483646 h 718"/>
              <a:gd name="T44" fmla="*/ 2147483646 w 770"/>
              <a:gd name="T45" fmla="*/ 2147483646 h 718"/>
              <a:gd name="T46" fmla="*/ 2147483646 w 770"/>
              <a:gd name="T47" fmla="*/ 2147483646 h 718"/>
              <a:gd name="T48" fmla="*/ 2147483646 w 770"/>
              <a:gd name="T49" fmla="*/ 2147483646 h 718"/>
              <a:gd name="T50" fmla="*/ 2147483646 w 770"/>
              <a:gd name="T51" fmla="*/ 2147483646 h 718"/>
              <a:gd name="T52" fmla="*/ 2147483646 w 770"/>
              <a:gd name="T53" fmla="*/ 2147483646 h 7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70" h="718">
                <a:moveTo>
                  <a:pt x="681" y="277"/>
                </a:moveTo>
                <a:lnTo>
                  <a:pt x="681" y="277"/>
                </a:lnTo>
                <a:cubicBezTo>
                  <a:pt x="681" y="277"/>
                  <a:pt x="733" y="183"/>
                  <a:pt x="667" y="158"/>
                </a:cubicBezTo>
                <a:cubicBezTo>
                  <a:pt x="601" y="133"/>
                  <a:pt x="524" y="283"/>
                  <a:pt x="524" y="283"/>
                </a:cubicBezTo>
                <a:cubicBezTo>
                  <a:pt x="524" y="283"/>
                  <a:pt x="464" y="271"/>
                  <a:pt x="420" y="274"/>
                </a:cubicBezTo>
                <a:cubicBezTo>
                  <a:pt x="385" y="276"/>
                  <a:pt x="321" y="278"/>
                  <a:pt x="329" y="345"/>
                </a:cubicBezTo>
                <a:lnTo>
                  <a:pt x="234" y="366"/>
                </a:lnTo>
                <a:cubicBezTo>
                  <a:pt x="231" y="352"/>
                  <a:pt x="239" y="339"/>
                  <a:pt x="253" y="335"/>
                </a:cubicBezTo>
                <a:lnTo>
                  <a:pt x="295" y="321"/>
                </a:lnTo>
                <a:cubicBezTo>
                  <a:pt x="287" y="283"/>
                  <a:pt x="266" y="254"/>
                  <a:pt x="240" y="251"/>
                </a:cubicBezTo>
                <a:cubicBezTo>
                  <a:pt x="204" y="247"/>
                  <a:pt x="174" y="295"/>
                  <a:pt x="174" y="358"/>
                </a:cubicBezTo>
                <a:cubicBezTo>
                  <a:pt x="175" y="421"/>
                  <a:pt x="206" y="469"/>
                  <a:pt x="241" y="464"/>
                </a:cubicBezTo>
                <a:cubicBezTo>
                  <a:pt x="268" y="461"/>
                  <a:pt x="289" y="430"/>
                  <a:pt x="296" y="389"/>
                </a:cubicBezTo>
                <a:lnTo>
                  <a:pt x="337" y="383"/>
                </a:lnTo>
                <a:cubicBezTo>
                  <a:pt x="331" y="477"/>
                  <a:pt x="291" y="557"/>
                  <a:pt x="235" y="571"/>
                </a:cubicBezTo>
                <a:cubicBezTo>
                  <a:pt x="165" y="588"/>
                  <a:pt x="98" y="495"/>
                  <a:pt x="97" y="359"/>
                </a:cubicBezTo>
                <a:cubicBezTo>
                  <a:pt x="97" y="223"/>
                  <a:pt x="162" y="128"/>
                  <a:pt x="232" y="145"/>
                </a:cubicBezTo>
                <a:cubicBezTo>
                  <a:pt x="275" y="155"/>
                  <a:pt x="310" y="205"/>
                  <a:pt x="327" y="270"/>
                </a:cubicBezTo>
                <a:cubicBezTo>
                  <a:pt x="342" y="258"/>
                  <a:pt x="360" y="252"/>
                  <a:pt x="377" y="248"/>
                </a:cubicBezTo>
                <a:cubicBezTo>
                  <a:pt x="354" y="146"/>
                  <a:pt x="301" y="61"/>
                  <a:pt x="232" y="38"/>
                </a:cubicBezTo>
                <a:cubicBezTo>
                  <a:pt x="116" y="0"/>
                  <a:pt x="0" y="139"/>
                  <a:pt x="1" y="359"/>
                </a:cubicBezTo>
                <a:cubicBezTo>
                  <a:pt x="3" y="580"/>
                  <a:pt x="121" y="718"/>
                  <a:pt x="236" y="677"/>
                </a:cubicBezTo>
                <a:cubicBezTo>
                  <a:pt x="316" y="649"/>
                  <a:pt x="373" y="540"/>
                  <a:pt x="386" y="416"/>
                </a:cubicBezTo>
                <a:cubicBezTo>
                  <a:pt x="409" y="416"/>
                  <a:pt x="433" y="405"/>
                  <a:pt x="450" y="398"/>
                </a:cubicBezTo>
                <a:cubicBezTo>
                  <a:pt x="491" y="380"/>
                  <a:pt x="539" y="343"/>
                  <a:pt x="539" y="343"/>
                </a:cubicBezTo>
                <a:cubicBezTo>
                  <a:pt x="539" y="343"/>
                  <a:pt x="675" y="441"/>
                  <a:pt x="723" y="388"/>
                </a:cubicBezTo>
                <a:cubicBezTo>
                  <a:pt x="770" y="336"/>
                  <a:pt x="681" y="277"/>
                  <a:pt x="681" y="277"/>
                </a:cubicBezTo>
                <a:close/>
              </a:path>
            </a:pathLst>
          </a:custGeom>
          <a:solidFill>
            <a:schemeClr val="accent4"/>
          </a:solidFill>
          <a:ln>
            <a:noFill/>
          </a:ln>
        </p:spPr>
        <p:txBody>
          <a:bodyPr/>
          <a:lstStyle/>
          <a:p>
            <a:endParaRPr lang="en-US" sz="1350" dirty="0"/>
          </a:p>
        </p:txBody>
      </p:sp>
      <p:sp>
        <p:nvSpPr>
          <p:cNvPr id="25" name="Freeform 24">
            <a:extLst>
              <a:ext uri="{FF2B5EF4-FFF2-40B4-BE49-F238E27FC236}">
                <a16:creationId xmlns:a16="http://schemas.microsoft.com/office/drawing/2014/main" id="{20AC92EB-A03E-2542-937D-F78CA05F7338}"/>
              </a:ext>
            </a:extLst>
          </p:cNvPr>
          <p:cNvSpPr>
            <a:spLocks noChangeAspect="1" noEditPoints="1"/>
          </p:cNvSpPr>
          <p:nvPr/>
        </p:nvSpPr>
        <p:spPr bwMode="auto">
          <a:xfrm>
            <a:off x="5127682" y="3094707"/>
            <a:ext cx="398999" cy="378000"/>
          </a:xfrm>
          <a:custGeom>
            <a:avLst/>
            <a:gdLst>
              <a:gd name="T0" fmla="*/ 2147483646 w 662"/>
              <a:gd name="T1" fmla="*/ 2147483646 h 628"/>
              <a:gd name="T2" fmla="*/ 2147483646 w 662"/>
              <a:gd name="T3" fmla="*/ 2147483646 h 628"/>
              <a:gd name="T4" fmla="*/ 2147483646 w 662"/>
              <a:gd name="T5" fmla="*/ 2147483646 h 628"/>
              <a:gd name="T6" fmla="*/ 2147483646 w 662"/>
              <a:gd name="T7" fmla="*/ 2147483646 h 628"/>
              <a:gd name="T8" fmla="*/ 2147483646 w 662"/>
              <a:gd name="T9" fmla="*/ 2147483646 h 628"/>
              <a:gd name="T10" fmla="*/ 2147483646 w 662"/>
              <a:gd name="T11" fmla="*/ 2147483646 h 628"/>
              <a:gd name="T12" fmla="*/ 2147483646 w 662"/>
              <a:gd name="T13" fmla="*/ 2147483646 h 628"/>
              <a:gd name="T14" fmla="*/ 2147483646 w 662"/>
              <a:gd name="T15" fmla="*/ 2147483646 h 628"/>
              <a:gd name="T16" fmla="*/ 2147483646 w 662"/>
              <a:gd name="T17" fmla="*/ 2147483646 h 628"/>
              <a:gd name="T18" fmla="*/ 2147483646 w 662"/>
              <a:gd name="T19" fmla="*/ 2147483646 h 628"/>
              <a:gd name="T20" fmla="*/ 2147483646 w 662"/>
              <a:gd name="T21" fmla="*/ 2147483646 h 628"/>
              <a:gd name="T22" fmla="*/ 2147483646 w 662"/>
              <a:gd name="T23" fmla="*/ 2147483646 h 628"/>
              <a:gd name="T24" fmla="*/ 2147483646 w 662"/>
              <a:gd name="T25" fmla="*/ 2147483646 h 628"/>
              <a:gd name="T26" fmla="*/ 2147483646 w 662"/>
              <a:gd name="T27" fmla="*/ 2147483646 h 628"/>
              <a:gd name="T28" fmla="*/ 2147483646 w 662"/>
              <a:gd name="T29" fmla="*/ 2147483646 h 628"/>
              <a:gd name="T30" fmla="*/ 2147483646 w 662"/>
              <a:gd name="T31" fmla="*/ 2147483646 h 628"/>
              <a:gd name="T32" fmla="*/ 2147483646 w 662"/>
              <a:gd name="T33" fmla="*/ 2147483646 h 628"/>
              <a:gd name="T34" fmla="*/ 2147483646 w 662"/>
              <a:gd name="T35" fmla="*/ 0 h 628"/>
              <a:gd name="T36" fmla="*/ 2147483646 w 662"/>
              <a:gd name="T37" fmla="*/ 2147483646 h 628"/>
              <a:gd name="T38" fmla="*/ 2147483646 w 662"/>
              <a:gd name="T39" fmla="*/ 2147483646 h 628"/>
              <a:gd name="T40" fmla="*/ 2147483646 w 662"/>
              <a:gd name="T41" fmla="*/ 2147483646 h 628"/>
              <a:gd name="T42" fmla="*/ 0 w 662"/>
              <a:gd name="T43" fmla="*/ 2147483646 h 628"/>
              <a:gd name="T44" fmla="*/ 0 w 662"/>
              <a:gd name="T45" fmla="*/ 2147483646 h 628"/>
              <a:gd name="T46" fmla="*/ 2147483646 w 662"/>
              <a:gd name="T47" fmla="*/ 2147483646 h 628"/>
              <a:gd name="T48" fmla="*/ 2147483646 w 662"/>
              <a:gd name="T49" fmla="*/ 2147483646 h 628"/>
              <a:gd name="T50" fmla="*/ 2147483646 w 662"/>
              <a:gd name="T51" fmla="*/ 2147483646 h 628"/>
              <a:gd name="T52" fmla="*/ 2147483646 w 662"/>
              <a:gd name="T53" fmla="*/ 2147483646 h 628"/>
              <a:gd name="T54" fmla="*/ 2147483646 w 662"/>
              <a:gd name="T55" fmla="*/ 2147483646 h 628"/>
              <a:gd name="T56" fmla="*/ 2147483646 w 662"/>
              <a:gd name="T57" fmla="*/ 2147483646 h 628"/>
              <a:gd name="T58" fmla="*/ 2147483646 w 662"/>
              <a:gd name="T59" fmla="*/ 2147483646 h 628"/>
              <a:gd name="T60" fmla="*/ 2147483646 w 662"/>
              <a:gd name="T61" fmla="*/ 2147483646 h 628"/>
              <a:gd name="T62" fmla="*/ 2147483646 w 662"/>
              <a:gd name="T63" fmla="*/ 2147483646 h 628"/>
              <a:gd name="T64" fmla="*/ 2147483646 w 662"/>
              <a:gd name="T65" fmla="*/ 2147483646 h 628"/>
              <a:gd name="T66" fmla="*/ 2147483646 w 662"/>
              <a:gd name="T67" fmla="*/ 2147483646 h 628"/>
              <a:gd name="T68" fmla="*/ 2147483646 w 662"/>
              <a:gd name="T69" fmla="*/ 2147483646 h 628"/>
              <a:gd name="T70" fmla="*/ 2147483646 w 662"/>
              <a:gd name="T71" fmla="*/ 2147483646 h 628"/>
              <a:gd name="T72" fmla="*/ 2147483646 w 662"/>
              <a:gd name="T73" fmla="*/ 2147483646 h 628"/>
              <a:gd name="T74" fmla="*/ 2147483646 w 662"/>
              <a:gd name="T75" fmla="*/ 2147483646 h 628"/>
              <a:gd name="T76" fmla="*/ 2147483646 w 662"/>
              <a:gd name="T77" fmla="*/ 2147483646 h 628"/>
              <a:gd name="T78" fmla="*/ 2147483646 w 662"/>
              <a:gd name="T79" fmla="*/ 2147483646 h 628"/>
              <a:gd name="T80" fmla="*/ 2147483646 w 662"/>
              <a:gd name="T81" fmla="*/ 2147483646 h 628"/>
              <a:gd name="T82" fmla="*/ 2147483646 w 662"/>
              <a:gd name="T83" fmla="*/ 2147483646 h 628"/>
              <a:gd name="T84" fmla="*/ 2147483646 w 662"/>
              <a:gd name="T85" fmla="*/ 2147483646 h 628"/>
              <a:gd name="T86" fmla="*/ 2147483646 w 662"/>
              <a:gd name="T87" fmla="*/ 2147483646 h 628"/>
              <a:gd name="T88" fmla="*/ 2147483646 w 662"/>
              <a:gd name="T89" fmla="*/ 2147483646 h 628"/>
              <a:gd name="T90" fmla="*/ 2147483646 w 662"/>
              <a:gd name="T91" fmla="*/ 2147483646 h 628"/>
              <a:gd name="T92" fmla="*/ 2147483646 w 662"/>
              <a:gd name="T93" fmla="*/ 2147483646 h 628"/>
              <a:gd name="T94" fmla="*/ 2147483646 w 662"/>
              <a:gd name="T95" fmla="*/ 2147483646 h 628"/>
              <a:gd name="T96" fmla="*/ 2147483646 w 662"/>
              <a:gd name="T97" fmla="*/ 2147483646 h 628"/>
              <a:gd name="T98" fmla="*/ 2147483646 w 662"/>
              <a:gd name="T99" fmla="*/ 2147483646 h 6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62" h="628">
                <a:moveTo>
                  <a:pt x="410" y="390"/>
                </a:moveTo>
                <a:lnTo>
                  <a:pt x="410" y="390"/>
                </a:lnTo>
                <a:cubicBezTo>
                  <a:pt x="430" y="390"/>
                  <a:pt x="446" y="374"/>
                  <a:pt x="446" y="354"/>
                </a:cubicBezTo>
                <a:cubicBezTo>
                  <a:pt x="446" y="334"/>
                  <a:pt x="430" y="318"/>
                  <a:pt x="410" y="318"/>
                </a:cubicBezTo>
                <a:cubicBezTo>
                  <a:pt x="390" y="318"/>
                  <a:pt x="374" y="334"/>
                  <a:pt x="374" y="354"/>
                </a:cubicBezTo>
                <a:cubicBezTo>
                  <a:pt x="374" y="374"/>
                  <a:pt x="390" y="390"/>
                  <a:pt x="410" y="390"/>
                </a:cubicBezTo>
                <a:close/>
                <a:moveTo>
                  <a:pt x="248" y="318"/>
                </a:moveTo>
                <a:lnTo>
                  <a:pt x="248" y="318"/>
                </a:lnTo>
                <a:cubicBezTo>
                  <a:pt x="228" y="318"/>
                  <a:pt x="212" y="334"/>
                  <a:pt x="212" y="354"/>
                </a:cubicBezTo>
                <a:cubicBezTo>
                  <a:pt x="212" y="374"/>
                  <a:pt x="228" y="390"/>
                  <a:pt x="248" y="390"/>
                </a:cubicBezTo>
                <a:cubicBezTo>
                  <a:pt x="268" y="390"/>
                  <a:pt x="285" y="374"/>
                  <a:pt x="285" y="354"/>
                </a:cubicBezTo>
                <a:cubicBezTo>
                  <a:pt x="285" y="334"/>
                  <a:pt x="268" y="318"/>
                  <a:pt x="248" y="318"/>
                </a:cubicBezTo>
                <a:close/>
                <a:moveTo>
                  <a:pt x="592" y="220"/>
                </a:moveTo>
                <a:lnTo>
                  <a:pt x="592" y="220"/>
                </a:lnTo>
                <a:cubicBezTo>
                  <a:pt x="592" y="220"/>
                  <a:pt x="591" y="220"/>
                  <a:pt x="591" y="220"/>
                </a:cubicBezTo>
                <a:lnTo>
                  <a:pt x="579" y="220"/>
                </a:lnTo>
                <a:cubicBezTo>
                  <a:pt x="577" y="111"/>
                  <a:pt x="458" y="0"/>
                  <a:pt x="324" y="0"/>
                </a:cubicBezTo>
                <a:cubicBezTo>
                  <a:pt x="191" y="0"/>
                  <a:pt x="85" y="112"/>
                  <a:pt x="84" y="220"/>
                </a:cubicBezTo>
                <a:lnTo>
                  <a:pt x="70" y="220"/>
                </a:lnTo>
                <a:cubicBezTo>
                  <a:pt x="70" y="220"/>
                  <a:pt x="70" y="220"/>
                  <a:pt x="70" y="220"/>
                </a:cubicBezTo>
                <a:cubicBezTo>
                  <a:pt x="31" y="221"/>
                  <a:pt x="0" y="256"/>
                  <a:pt x="0" y="296"/>
                </a:cubicBezTo>
                <a:lnTo>
                  <a:pt x="0" y="360"/>
                </a:lnTo>
                <a:cubicBezTo>
                  <a:pt x="0" y="400"/>
                  <a:pt x="30" y="432"/>
                  <a:pt x="68" y="432"/>
                </a:cubicBezTo>
                <a:cubicBezTo>
                  <a:pt x="69" y="432"/>
                  <a:pt x="70" y="432"/>
                  <a:pt x="71" y="432"/>
                </a:cubicBezTo>
                <a:lnTo>
                  <a:pt x="116" y="432"/>
                </a:lnTo>
                <a:cubicBezTo>
                  <a:pt x="139" y="492"/>
                  <a:pt x="185" y="549"/>
                  <a:pt x="238" y="583"/>
                </a:cubicBezTo>
                <a:cubicBezTo>
                  <a:pt x="236" y="565"/>
                  <a:pt x="242" y="548"/>
                  <a:pt x="252" y="534"/>
                </a:cubicBezTo>
                <a:cubicBezTo>
                  <a:pt x="194" y="491"/>
                  <a:pt x="151" y="423"/>
                  <a:pt x="146" y="339"/>
                </a:cubicBezTo>
                <a:cubicBezTo>
                  <a:pt x="172" y="322"/>
                  <a:pt x="211" y="284"/>
                  <a:pt x="231" y="203"/>
                </a:cubicBezTo>
                <a:cubicBezTo>
                  <a:pt x="231" y="203"/>
                  <a:pt x="301" y="309"/>
                  <a:pt x="515" y="298"/>
                </a:cubicBezTo>
                <a:cubicBezTo>
                  <a:pt x="519" y="394"/>
                  <a:pt x="483" y="472"/>
                  <a:pt x="417" y="526"/>
                </a:cubicBezTo>
                <a:cubicBezTo>
                  <a:pt x="438" y="525"/>
                  <a:pt x="485" y="519"/>
                  <a:pt x="502" y="507"/>
                </a:cubicBezTo>
                <a:cubicBezTo>
                  <a:pt x="511" y="495"/>
                  <a:pt x="522" y="478"/>
                  <a:pt x="543" y="433"/>
                </a:cubicBezTo>
                <a:cubicBezTo>
                  <a:pt x="543" y="433"/>
                  <a:pt x="543" y="433"/>
                  <a:pt x="543" y="432"/>
                </a:cubicBezTo>
                <a:lnTo>
                  <a:pt x="576" y="432"/>
                </a:lnTo>
                <a:cubicBezTo>
                  <a:pt x="564" y="460"/>
                  <a:pt x="544" y="502"/>
                  <a:pt x="525" y="526"/>
                </a:cubicBezTo>
                <a:cubicBezTo>
                  <a:pt x="516" y="537"/>
                  <a:pt x="492" y="545"/>
                  <a:pt x="463" y="550"/>
                </a:cubicBezTo>
                <a:cubicBezTo>
                  <a:pt x="441" y="554"/>
                  <a:pt x="416" y="557"/>
                  <a:pt x="393" y="558"/>
                </a:cubicBezTo>
                <a:cubicBezTo>
                  <a:pt x="383" y="538"/>
                  <a:pt x="358" y="527"/>
                  <a:pt x="334" y="527"/>
                </a:cubicBezTo>
                <a:cubicBezTo>
                  <a:pt x="299" y="527"/>
                  <a:pt x="270" y="550"/>
                  <a:pt x="270" y="577"/>
                </a:cubicBezTo>
                <a:cubicBezTo>
                  <a:pt x="270" y="605"/>
                  <a:pt x="299" y="628"/>
                  <a:pt x="334" y="628"/>
                </a:cubicBezTo>
                <a:cubicBezTo>
                  <a:pt x="363" y="628"/>
                  <a:pt x="388" y="612"/>
                  <a:pt x="396" y="591"/>
                </a:cubicBezTo>
                <a:cubicBezTo>
                  <a:pt x="440" y="588"/>
                  <a:pt x="523" y="581"/>
                  <a:pt x="551" y="546"/>
                </a:cubicBezTo>
                <a:cubicBezTo>
                  <a:pt x="577" y="513"/>
                  <a:pt x="602" y="455"/>
                  <a:pt x="612" y="429"/>
                </a:cubicBezTo>
                <a:cubicBezTo>
                  <a:pt x="619" y="427"/>
                  <a:pt x="625" y="425"/>
                  <a:pt x="630" y="421"/>
                </a:cubicBezTo>
                <a:cubicBezTo>
                  <a:pt x="649" y="408"/>
                  <a:pt x="662" y="386"/>
                  <a:pt x="662" y="360"/>
                </a:cubicBezTo>
                <a:lnTo>
                  <a:pt x="662" y="296"/>
                </a:lnTo>
                <a:cubicBezTo>
                  <a:pt x="662" y="256"/>
                  <a:pt x="630" y="221"/>
                  <a:pt x="592" y="220"/>
                </a:cubicBezTo>
                <a:close/>
              </a:path>
            </a:pathLst>
          </a:custGeom>
          <a:solidFill>
            <a:schemeClr val="accent4"/>
          </a:solidFill>
          <a:ln>
            <a:noFill/>
          </a:ln>
        </p:spPr>
        <p:txBody>
          <a:bodyP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sz="1350" dirty="0"/>
          </a:p>
        </p:txBody>
      </p:sp>
      <p:sp>
        <p:nvSpPr>
          <p:cNvPr id="26" name="Freeform 25">
            <a:extLst>
              <a:ext uri="{FF2B5EF4-FFF2-40B4-BE49-F238E27FC236}">
                <a16:creationId xmlns:a16="http://schemas.microsoft.com/office/drawing/2014/main" id="{A064C5B6-AEFF-5348-987B-652C9DDA8373}"/>
              </a:ext>
            </a:extLst>
          </p:cNvPr>
          <p:cNvSpPr>
            <a:spLocks noChangeAspect="1" noEditPoints="1"/>
          </p:cNvSpPr>
          <p:nvPr/>
        </p:nvSpPr>
        <p:spPr bwMode="auto">
          <a:xfrm>
            <a:off x="5142232" y="3995744"/>
            <a:ext cx="369900" cy="378000"/>
          </a:xfrm>
          <a:custGeom>
            <a:avLst/>
            <a:gdLst>
              <a:gd name="T0" fmla="*/ 2147483646 w 613"/>
              <a:gd name="T1" fmla="*/ 2147483646 h 633"/>
              <a:gd name="T2" fmla="*/ 2147483646 w 613"/>
              <a:gd name="T3" fmla="*/ 2147483646 h 633"/>
              <a:gd name="T4" fmla="*/ 2147483646 w 613"/>
              <a:gd name="T5" fmla="*/ 2147483646 h 633"/>
              <a:gd name="T6" fmla="*/ 2147483646 w 613"/>
              <a:gd name="T7" fmla="*/ 2147483646 h 633"/>
              <a:gd name="T8" fmla="*/ 2147483646 w 613"/>
              <a:gd name="T9" fmla="*/ 2147483646 h 633"/>
              <a:gd name="T10" fmla="*/ 2147483646 w 613"/>
              <a:gd name="T11" fmla="*/ 2147483646 h 633"/>
              <a:gd name="T12" fmla="*/ 2147483646 w 613"/>
              <a:gd name="T13" fmla="*/ 2147483646 h 633"/>
              <a:gd name="T14" fmla="*/ 2147483646 w 613"/>
              <a:gd name="T15" fmla="*/ 2147483646 h 633"/>
              <a:gd name="T16" fmla="*/ 2147483646 w 613"/>
              <a:gd name="T17" fmla="*/ 2147483646 h 633"/>
              <a:gd name="T18" fmla="*/ 2147483646 w 613"/>
              <a:gd name="T19" fmla="*/ 2147483646 h 633"/>
              <a:gd name="T20" fmla="*/ 2147483646 w 613"/>
              <a:gd name="T21" fmla="*/ 2147483646 h 633"/>
              <a:gd name="T22" fmla="*/ 2147483646 w 613"/>
              <a:gd name="T23" fmla="*/ 2147483646 h 633"/>
              <a:gd name="T24" fmla="*/ 2147483646 w 613"/>
              <a:gd name="T25" fmla="*/ 2147483646 h 633"/>
              <a:gd name="T26" fmla="*/ 2147483646 w 613"/>
              <a:gd name="T27" fmla="*/ 2147483646 h 633"/>
              <a:gd name="T28" fmla="*/ 2147483646 w 613"/>
              <a:gd name="T29" fmla="*/ 2147483646 h 633"/>
              <a:gd name="T30" fmla="*/ 2147483646 w 613"/>
              <a:gd name="T31" fmla="*/ 2147483646 h 633"/>
              <a:gd name="T32" fmla="*/ 2147483646 w 613"/>
              <a:gd name="T33" fmla="*/ 2147483646 h 633"/>
              <a:gd name="T34" fmla="*/ 2147483646 w 613"/>
              <a:gd name="T35" fmla="*/ 2147483646 h 633"/>
              <a:gd name="T36" fmla="*/ 2147483646 w 613"/>
              <a:gd name="T37" fmla="*/ 2147483646 h 633"/>
              <a:gd name="T38" fmla="*/ 2147483646 w 613"/>
              <a:gd name="T39" fmla="*/ 2147483646 h 633"/>
              <a:gd name="T40" fmla="*/ 2147483646 w 613"/>
              <a:gd name="T41" fmla="*/ 2147483646 h 633"/>
              <a:gd name="T42" fmla="*/ 2147483646 w 613"/>
              <a:gd name="T43" fmla="*/ 2147483646 h 633"/>
              <a:gd name="T44" fmla="*/ 2147483646 w 613"/>
              <a:gd name="T45" fmla="*/ 2147483646 h 633"/>
              <a:gd name="T46" fmla="*/ 2147483646 w 613"/>
              <a:gd name="T47" fmla="*/ 2147483646 h 633"/>
              <a:gd name="T48" fmla="*/ 2147483646 w 613"/>
              <a:gd name="T49" fmla="*/ 2147483646 h 633"/>
              <a:gd name="T50" fmla="*/ 2147483646 w 613"/>
              <a:gd name="T51" fmla="*/ 2147483646 h 633"/>
              <a:gd name="T52" fmla="*/ 2147483646 w 613"/>
              <a:gd name="T53" fmla="*/ 2147483646 h 633"/>
              <a:gd name="T54" fmla="*/ 2147483646 w 613"/>
              <a:gd name="T55" fmla="*/ 2147483646 h 633"/>
              <a:gd name="T56" fmla="*/ 2147483646 w 613"/>
              <a:gd name="T57" fmla="*/ 2147483646 h 633"/>
              <a:gd name="T58" fmla="*/ 2147483646 w 613"/>
              <a:gd name="T59" fmla="*/ 2147483646 h 633"/>
              <a:gd name="T60" fmla="*/ 2147483646 w 613"/>
              <a:gd name="T61" fmla="*/ 2147483646 h 633"/>
              <a:gd name="T62" fmla="*/ 2147483646 w 613"/>
              <a:gd name="T63" fmla="*/ 2147483646 h 633"/>
              <a:gd name="T64" fmla="*/ 2147483646 w 613"/>
              <a:gd name="T65" fmla="*/ 420046322 h 633"/>
              <a:gd name="T66" fmla="*/ 0 w 613"/>
              <a:gd name="T67" fmla="*/ 2147483646 h 633"/>
              <a:gd name="T68" fmla="*/ 2140809475 w 613"/>
              <a:gd name="T69" fmla="*/ 2147483646 h 633"/>
              <a:gd name="T70" fmla="*/ 2147483646 w 613"/>
              <a:gd name="T71" fmla="*/ 2147483646 h 633"/>
              <a:gd name="T72" fmla="*/ 2147483646 w 613"/>
              <a:gd name="T73" fmla="*/ 2147483646 h 633"/>
              <a:gd name="T74" fmla="*/ 2147483646 w 613"/>
              <a:gd name="T75" fmla="*/ 2147483646 h 63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13" h="633">
                <a:moveTo>
                  <a:pt x="571" y="438"/>
                </a:moveTo>
                <a:lnTo>
                  <a:pt x="571" y="438"/>
                </a:lnTo>
                <a:lnTo>
                  <a:pt x="327" y="575"/>
                </a:lnTo>
                <a:lnTo>
                  <a:pt x="327" y="278"/>
                </a:lnTo>
                <a:lnTo>
                  <a:pt x="421" y="232"/>
                </a:lnTo>
                <a:lnTo>
                  <a:pt x="421" y="344"/>
                </a:lnTo>
                <a:lnTo>
                  <a:pt x="476" y="316"/>
                </a:lnTo>
                <a:lnTo>
                  <a:pt x="476" y="205"/>
                </a:lnTo>
                <a:lnTo>
                  <a:pt x="571" y="158"/>
                </a:lnTo>
                <a:lnTo>
                  <a:pt x="571" y="438"/>
                </a:lnTo>
                <a:close/>
                <a:moveTo>
                  <a:pt x="306" y="242"/>
                </a:moveTo>
                <a:lnTo>
                  <a:pt x="306" y="242"/>
                </a:lnTo>
                <a:lnTo>
                  <a:pt x="74" y="137"/>
                </a:lnTo>
                <a:lnTo>
                  <a:pt x="172" y="98"/>
                </a:lnTo>
                <a:lnTo>
                  <a:pt x="395" y="198"/>
                </a:lnTo>
                <a:lnTo>
                  <a:pt x="306" y="242"/>
                </a:lnTo>
                <a:close/>
                <a:moveTo>
                  <a:pt x="168" y="319"/>
                </a:moveTo>
                <a:lnTo>
                  <a:pt x="168" y="319"/>
                </a:lnTo>
                <a:cubicBezTo>
                  <a:pt x="164" y="316"/>
                  <a:pt x="162" y="310"/>
                  <a:pt x="164" y="307"/>
                </a:cubicBezTo>
                <a:lnTo>
                  <a:pt x="196" y="266"/>
                </a:lnTo>
                <a:cubicBezTo>
                  <a:pt x="197" y="265"/>
                  <a:pt x="199" y="265"/>
                  <a:pt x="201" y="266"/>
                </a:cubicBezTo>
                <a:cubicBezTo>
                  <a:pt x="203" y="267"/>
                  <a:pt x="204" y="268"/>
                  <a:pt x="205" y="271"/>
                </a:cubicBezTo>
                <a:lnTo>
                  <a:pt x="238" y="346"/>
                </a:lnTo>
                <a:cubicBezTo>
                  <a:pt x="241" y="351"/>
                  <a:pt x="238" y="355"/>
                  <a:pt x="234" y="353"/>
                </a:cubicBezTo>
                <a:lnTo>
                  <a:pt x="214" y="343"/>
                </a:lnTo>
                <a:lnTo>
                  <a:pt x="214" y="447"/>
                </a:lnTo>
                <a:lnTo>
                  <a:pt x="188" y="433"/>
                </a:lnTo>
                <a:lnTo>
                  <a:pt x="188" y="329"/>
                </a:lnTo>
                <a:lnTo>
                  <a:pt x="168" y="319"/>
                </a:lnTo>
                <a:close/>
                <a:moveTo>
                  <a:pt x="85" y="275"/>
                </a:moveTo>
                <a:lnTo>
                  <a:pt x="85" y="275"/>
                </a:lnTo>
                <a:cubicBezTo>
                  <a:pt x="81" y="273"/>
                  <a:pt x="78" y="266"/>
                  <a:pt x="81" y="263"/>
                </a:cubicBezTo>
                <a:lnTo>
                  <a:pt x="112" y="223"/>
                </a:lnTo>
                <a:cubicBezTo>
                  <a:pt x="113" y="221"/>
                  <a:pt x="115" y="221"/>
                  <a:pt x="116" y="222"/>
                </a:cubicBezTo>
                <a:cubicBezTo>
                  <a:pt x="118" y="223"/>
                  <a:pt x="120" y="225"/>
                  <a:pt x="121" y="227"/>
                </a:cubicBezTo>
                <a:lnTo>
                  <a:pt x="153" y="301"/>
                </a:lnTo>
                <a:cubicBezTo>
                  <a:pt x="154" y="303"/>
                  <a:pt x="154" y="306"/>
                  <a:pt x="153" y="307"/>
                </a:cubicBezTo>
                <a:cubicBezTo>
                  <a:pt x="152" y="309"/>
                  <a:pt x="151" y="309"/>
                  <a:pt x="149" y="308"/>
                </a:cubicBezTo>
                <a:lnTo>
                  <a:pt x="129" y="298"/>
                </a:lnTo>
                <a:lnTo>
                  <a:pt x="129" y="401"/>
                </a:lnTo>
                <a:lnTo>
                  <a:pt x="104" y="387"/>
                </a:lnTo>
                <a:lnTo>
                  <a:pt x="104" y="285"/>
                </a:lnTo>
                <a:lnTo>
                  <a:pt x="85" y="275"/>
                </a:lnTo>
                <a:close/>
                <a:moveTo>
                  <a:pt x="241" y="509"/>
                </a:moveTo>
                <a:lnTo>
                  <a:pt x="241" y="509"/>
                </a:lnTo>
                <a:cubicBezTo>
                  <a:pt x="241" y="513"/>
                  <a:pt x="239" y="514"/>
                  <a:pt x="236" y="513"/>
                </a:cubicBezTo>
                <a:lnTo>
                  <a:pt x="83" y="428"/>
                </a:lnTo>
                <a:cubicBezTo>
                  <a:pt x="80" y="427"/>
                  <a:pt x="78" y="423"/>
                  <a:pt x="78" y="419"/>
                </a:cubicBezTo>
                <a:lnTo>
                  <a:pt x="78" y="398"/>
                </a:lnTo>
                <a:cubicBezTo>
                  <a:pt x="78" y="395"/>
                  <a:pt x="80" y="393"/>
                  <a:pt x="83" y="395"/>
                </a:cubicBezTo>
                <a:lnTo>
                  <a:pt x="236" y="479"/>
                </a:lnTo>
                <a:cubicBezTo>
                  <a:pt x="239" y="480"/>
                  <a:pt x="241" y="484"/>
                  <a:pt x="241" y="488"/>
                </a:cubicBezTo>
                <a:lnTo>
                  <a:pt x="241" y="509"/>
                </a:lnTo>
                <a:close/>
                <a:moveTo>
                  <a:pt x="310" y="43"/>
                </a:moveTo>
                <a:lnTo>
                  <a:pt x="310" y="43"/>
                </a:lnTo>
                <a:lnTo>
                  <a:pt x="539" y="127"/>
                </a:lnTo>
                <a:lnTo>
                  <a:pt x="452" y="170"/>
                </a:lnTo>
                <a:lnTo>
                  <a:pt x="231" y="75"/>
                </a:lnTo>
                <a:lnTo>
                  <a:pt x="310" y="43"/>
                </a:lnTo>
                <a:close/>
                <a:moveTo>
                  <a:pt x="613" y="124"/>
                </a:moveTo>
                <a:lnTo>
                  <a:pt x="613" y="124"/>
                </a:lnTo>
                <a:cubicBezTo>
                  <a:pt x="613" y="115"/>
                  <a:pt x="607" y="107"/>
                  <a:pt x="599" y="104"/>
                </a:cubicBezTo>
                <a:lnTo>
                  <a:pt x="317" y="2"/>
                </a:lnTo>
                <a:cubicBezTo>
                  <a:pt x="312" y="0"/>
                  <a:pt x="307" y="0"/>
                  <a:pt x="302" y="2"/>
                </a:cubicBezTo>
                <a:lnTo>
                  <a:pt x="13" y="116"/>
                </a:lnTo>
                <a:cubicBezTo>
                  <a:pt x="5" y="119"/>
                  <a:pt x="0" y="127"/>
                  <a:pt x="0" y="136"/>
                </a:cubicBezTo>
                <a:lnTo>
                  <a:pt x="0" y="450"/>
                </a:lnTo>
                <a:cubicBezTo>
                  <a:pt x="0" y="458"/>
                  <a:pt x="4" y="465"/>
                  <a:pt x="10" y="469"/>
                </a:cubicBezTo>
                <a:lnTo>
                  <a:pt x="296" y="630"/>
                </a:lnTo>
                <a:cubicBezTo>
                  <a:pt x="296" y="630"/>
                  <a:pt x="297" y="630"/>
                  <a:pt x="297" y="630"/>
                </a:cubicBezTo>
                <a:cubicBezTo>
                  <a:pt x="303" y="633"/>
                  <a:pt x="310" y="633"/>
                  <a:pt x="316" y="630"/>
                </a:cubicBezTo>
                <a:cubicBezTo>
                  <a:pt x="316" y="630"/>
                  <a:pt x="317" y="630"/>
                  <a:pt x="317" y="630"/>
                </a:cubicBezTo>
                <a:lnTo>
                  <a:pt x="602" y="469"/>
                </a:lnTo>
                <a:cubicBezTo>
                  <a:pt x="609" y="465"/>
                  <a:pt x="613" y="458"/>
                  <a:pt x="613" y="450"/>
                </a:cubicBezTo>
                <a:cubicBezTo>
                  <a:pt x="613" y="75"/>
                  <a:pt x="613" y="129"/>
                  <a:pt x="613" y="124"/>
                </a:cubicBezTo>
                <a:close/>
              </a:path>
            </a:pathLst>
          </a:custGeom>
          <a:solidFill>
            <a:schemeClr val="accent4"/>
          </a:solidFill>
          <a:ln w="0">
            <a:noFill/>
            <a:prstDash val="solid"/>
            <a:round/>
            <a:headEnd/>
            <a:tailEnd/>
          </a:ln>
        </p:spPr>
        <p:style>
          <a:lnRef idx="0">
            <a:scrgbClr r="0" g="0" b="0"/>
          </a:lnRef>
          <a:fillRef idx="0">
            <a:scrgbClr r="0" g="0" b="0"/>
          </a:fillRef>
          <a:effectRef idx="0">
            <a:scrgbClr r="0" g="0" b="0"/>
          </a:effectRef>
          <a:fontRef idx="major"/>
        </p:style>
        <p:txBody>
          <a:bodyPr/>
          <a:lstStyle>
            <a:defPPr>
              <a:defRPr lang="en-US"/>
            </a:defPPr>
            <a:lvl1pPr algn="l" defTabSz="457200" rtl="0" eaLnBrk="0" fontAlgn="base" hangingPunct="0">
              <a:spcBef>
                <a:spcPct val="0"/>
              </a:spcBef>
              <a:spcAft>
                <a:spcPct val="0"/>
              </a:spcAft>
              <a:defRPr kern="1200">
                <a:solidFill>
                  <a:schemeClr val="tx1"/>
                </a:solidFill>
                <a:latin typeface="+mj-lt"/>
                <a:ea typeface="+mj-ea"/>
                <a:cs typeface="+mj-cs"/>
              </a:defRPr>
            </a:lvl1pPr>
            <a:lvl2pPr marL="457200" algn="l" defTabSz="457200" rtl="0" eaLnBrk="0" fontAlgn="base" hangingPunct="0">
              <a:spcBef>
                <a:spcPct val="0"/>
              </a:spcBef>
              <a:spcAft>
                <a:spcPct val="0"/>
              </a:spcAft>
              <a:defRPr kern="1200">
                <a:solidFill>
                  <a:schemeClr val="tx1"/>
                </a:solidFill>
                <a:latin typeface="+mj-lt"/>
                <a:ea typeface="+mj-ea"/>
                <a:cs typeface="+mj-cs"/>
              </a:defRPr>
            </a:lvl2pPr>
            <a:lvl3pPr marL="914400" algn="l" defTabSz="457200" rtl="0" eaLnBrk="0" fontAlgn="base" hangingPunct="0">
              <a:spcBef>
                <a:spcPct val="0"/>
              </a:spcBef>
              <a:spcAft>
                <a:spcPct val="0"/>
              </a:spcAft>
              <a:defRPr kern="1200">
                <a:solidFill>
                  <a:schemeClr val="tx1"/>
                </a:solidFill>
                <a:latin typeface="+mj-lt"/>
                <a:ea typeface="+mj-ea"/>
                <a:cs typeface="+mj-cs"/>
              </a:defRPr>
            </a:lvl3pPr>
            <a:lvl4pPr marL="1371600" algn="l" defTabSz="457200" rtl="0" eaLnBrk="0" fontAlgn="base" hangingPunct="0">
              <a:spcBef>
                <a:spcPct val="0"/>
              </a:spcBef>
              <a:spcAft>
                <a:spcPct val="0"/>
              </a:spcAft>
              <a:defRPr kern="1200">
                <a:solidFill>
                  <a:schemeClr val="tx1"/>
                </a:solidFill>
                <a:latin typeface="+mj-lt"/>
                <a:ea typeface="+mj-ea"/>
                <a:cs typeface="+mj-cs"/>
              </a:defRPr>
            </a:lvl4pPr>
            <a:lvl5pPr marL="1828800" algn="l" defTabSz="457200" rtl="0" eaLnBrk="0" fontAlgn="base" hangingPunct="0">
              <a:spcBef>
                <a:spcPct val="0"/>
              </a:spcBef>
              <a:spcAft>
                <a:spcPct val="0"/>
              </a:spcAft>
              <a:defRPr kern="1200">
                <a:solidFill>
                  <a:schemeClr val="tx1"/>
                </a:solidFill>
                <a:latin typeface="+mj-lt"/>
                <a:ea typeface="+mj-ea"/>
                <a:cs typeface="+mj-cs"/>
              </a:defRPr>
            </a:lvl5pPr>
            <a:lvl6pPr marL="2286000" algn="l" defTabSz="914400" rtl="0" eaLnBrk="1" latinLnBrk="0" hangingPunct="1">
              <a:defRPr kern="1200">
                <a:solidFill>
                  <a:schemeClr val="tx1"/>
                </a:solidFill>
                <a:latin typeface="+mj-lt"/>
                <a:ea typeface="+mj-ea"/>
                <a:cs typeface="+mj-cs"/>
              </a:defRPr>
            </a:lvl6pPr>
            <a:lvl7pPr marL="2743200" algn="l" defTabSz="914400" rtl="0" eaLnBrk="1" latinLnBrk="0" hangingPunct="1">
              <a:defRPr kern="1200">
                <a:solidFill>
                  <a:schemeClr val="tx1"/>
                </a:solidFill>
                <a:latin typeface="+mj-lt"/>
                <a:ea typeface="+mj-ea"/>
                <a:cs typeface="+mj-cs"/>
              </a:defRPr>
            </a:lvl7pPr>
            <a:lvl8pPr marL="3200400" algn="l" defTabSz="914400" rtl="0" eaLnBrk="1" latinLnBrk="0" hangingPunct="1">
              <a:defRPr kern="1200">
                <a:solidFill>
                  <a:schemeClr val="tx1"/>
                </a:solidFill>
                <a:latin typeface="+mj-lt"/>
                <a:ea typeface="+mj-ea"/>
                <a:cs typeface="+mj-cs"/>
              </a:defRPr>
            </a:lvl8pPr>
            <a:lvl9pPr marL="3657600" algn="l" defTabSz="914400" rtl="0" eaLnBrk="1" latinLnBrk="0" hangingPunct="1">
              <a:defRPr kern="1200">
                <a:solidFill>
                  <a:schemeClr val="tx1"/>
                </a:solidFill>
                <a:latin typeface="+mj-lt"/>
                <a:ea typeface="+mj-ea"/>
                <a:cs typeface="+mj-cs"/>
              </a:defRPr>
            </a:lvl9pPr>
          </a:lstStyle>
          <a:p>
            <a:pPr>
              <a:defRPr/>
            </a:pPr>
            <a:endParaRPr lang="en-US" sz="1350" dirty="0"/>
          </a:p>
        </p:txBody>
      </p:sp>
    </p:spTree>
    <p:extLst>
      <p:ext uri="{BB962C8B-B14F-4D97-AF65-F5344CB8AC3E}">
        <p14:creationId xmlns:p14="http://schemas.microsoft.com/office/powerpoint/2010/main" val="3820651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DB672AC0-F76B-104B-8A4B-2EF2300D0140}"/>
              </a:ext>
            </a:extLst>
          </p:cNvPr>
          <p:cNvSpPr>
            <a:spLocks noGrp="1"/>
          </p:cNvSpPr>
          <p:nvPr>
            <p:ph type="title"/>
          </p:nvPr>
        </p:nvSpPr>
        <p:spPr/>
        <p:txBody>
          <a:bodyPr/>
          <a:lstStyle/>
          <a:p>
            <a:r>
              <a:rPr lang="en-US" dirty="0"/>
              <a:t>Column layout options allow you to position charts and data</a:t>
            </a:r>
            <a:br>
              <a:rPr lang="en-US" dirty="0"/>
            </a:br>
            <a:r>
              <a:rPr lang="en-US" dirty="0"/>
              <a:t>as well as format text and images with consistent spacing. </a:t>
            </a:r>
          </a:p>
        </p:txBody>
      </p:sp>
      <p:sp>
        <p:nvSpPr>
          <p:cNvPr id="20" name="Content Placeholder 19">
            <a:extLst>
              <a:ext uri="{FF2B5EF4-FFF2-40B4-BE49-F238E27FC236}">
                <a16:creationId xmlns:a16="http://schemas.microsoft.com/office/drawing/2014/main" id="{F2E07C67-A49C-0748-8DDC-7EADEF3C478F}"/>
              </a:ext>
            </a:extLst>
          </p:cNvPr>
          <p:cNvSpPr>
            <a:spLocks noGrp="1"/>
          </p:cNvSpPr>
          <p:nvPr>
            <p:ph idx="1"/>
          </p:nvPr>
        </p:nvSpPr>
        <p:spPr>
          <a:xfrm>
            <a:off x="434340" y="1276350"/>
            <a:ext cx="2674620" cy="3318272"/>
          </a:xfrm>
        </p:spPr>
        <p:txBody>
          <a:bodyPr anchor="b">
            <a:noAutofit/>
          </a:bodyPr>
          <a:lstStyle/>
          <a:p>
            <a:pPr lvl="3"/>
            <a:r>
              <a:rPr lang="en-US" dirty="0"/>
              <a:t>Easy as pie</a:t>
            </a:r>
          </a:p>
          <a:p>
            <a:pPr lvl="4"/>
            <a:r>
              <a:rPr lang="en-US" dirty="0"/>
              <a:t>Once you have your data, creating a chart is easy – select from the menu the type of chart which best presents your data, and use Excel to populate the figures that drives the design your chart. </a:t>
            </a:r>
          </a:p>
          <a:p>
            <a:pPr lvl="3"/>
            <a:r>
              <a:rPr lang="en-US" dirty="0"/>
              <a:t>Chart options</a:t>
            </a:r>
          </a:p>
          <a:p>
            <a:pPr lvl="4"/>
            <a:r>
              <a:rPr lang="en-US" dirty="0"/>
              <a:t>Commonly used options available are column, line, pie, doughnut – make sure you choose the best chart to represent your data clearly. Each colour segment is generated based on the operating brand template. Do not be tempted to add 3D, bevels or shadowing effects as this can make your data more difficult to read – or worse, misleading.</a:t>
            </a:r>
          </a:p>
          <a:p>
            <a:pPr lvl="3"/>
            <a:r>
              <a:rPr lang="en-US" dirty="0"/>
              <a:t>Finesse</a:t>
            </a:r>
          </a:p>
          <a:p>
            <a:pPr lvl="4"/>
            <a:r>
              <a:rPr lang="en-US" dirty="0"/>
              <a:t>You have additional control of the size of the titles, legends and labels by selecting them directly and changing the size of the font using the Home tab –the default size can look clumsy, make sure you are consistent in the treatment across all your slides.</a:t>
            </a:r>
          </a:p>
        </p:txBody>
      </p:sp>
      <p:graphicFrame>
        <p:nvGraphicFramePr>
          <p:cNvPr id="2" name="Content Placeholder 1">
            <a:extLst>
              <a:ext uri="{FF2B5EF4-FFF2-40B4-BE49-F238E27FC236}">
                <a16:creationId xmlns:a16="http://schemas.microsoft.com/office/drawing/2014/main" id="{AAB2E28A-A99E-684B-A9EB-915CC323B0D5}"/>
              </a:ext>
            </a:extLst>
          </p:cNvPr>
          <p:cNvGraphicFramePr>
            <a:graphicFrameLocks noGrp="1"/>
          </p:cNvGraphicFramePr>
          <p:nvPr>
            <p:ph idx="13"/>
            <p:extLst>
              <p:ext uri="{D42A27DB-BD31-4B8C-83A1-F6EECF244321}">
                <p14:modId xmlns:p14="http://schemas.microsoft.com/office/powerpoint/2010/main" val="2315524639"/>
              </p:ext>
            </p:extLst>
          </p:nvPr>
        </p:nvGraphicFramePr>
        <p:xfrm>
          <a:off x="3295650" y="1276350"/>
          <a:ext cx="2555875" cy="33178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ontent Placeholder 2">
            <a:extLst>
              <a:ext uri="{FF2B5EF4-FFF2-40B4-BE49-F238E27FC236}">
                <a16:creationId xmlns:a16="http://schemas.microsoft.com/office/drawing/2014/main" id="{98DAF547-208B-4949-8756-D577B0116F88}"/>
              </a:ext>
            </a:extLst>
          </p:cNvPr>
          <p:cNvGraphicFramePr>
            <a:graphicFrameLocks noGrp="1"/>
          </p:cNvGraphicFramePr>
          <p:nvPr>
            <p:ph idx="14"/>
            <p:extLst>
              <p:ext uri="{D42A27DB-BD31-4B8C-83A1-F6EECF244321}">
                <p14:modId xmlns:p14="http://schemas.microsoft.com/office/powerpoint/2010/main" val="207278743"/>
              </p:ext>
            </p:extLst>
          </p:nvPr>
        </p:nvGraphicFramePr>
        <p:xfrm>
          <a:off x="6156325" y="1282700"/>
          <a:ext cx="2555875" cy="3317875"/>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9">
            <a:extLst>
              <a:ext uri="{FF2B5EF4-FFF2-40B4-BE49-F238E27FC236}">
                <a16:creationId xmlns:a16="http://schemas.microsoft.com/office/drawing/2014/main" id="{3A62F99A-492B-AE4C-B2B7-A866F7C99F11}"/>
              </a:ext>
            </a:extLst>
          </p:cNvPr>
          <p:cNvSpPr txBox="1">
            <a:spLocks/>
          </p:cNvSpPr>
          <p:nvPr/>
        </p:nvSpPr>
        <p:spPr>
          <a:xfrm>
            <a:off x="3827284" y="4654403"/>
            <a:ext cx="4877500" cy="443846"/>
          </a:xfrm>
          <a:prstGeom prst="rect">
            <a:avLst/>
          </a:prstGeom>
        </p:spPr>
        <p:txBody>
          <a:bodyPr vert="horz" lIns="0" tIns="0" rIns="0" bIns="0" rtlCol="0" anchor="ctr">
            <a:normAutofit/>
          </a:bodyPr>
          <a:lstStyle>
            <a:lvl1pPr marL="211195" indent="-211195" algn="l" defTabSz="914377" rtl="0" eaLnBrk="1" latinLnBrk="0" hangingPunct="1">
              <a:lnSpc>
                <a:spcPct val="100000"/>
              </a:lnSpc>
              <a:spcBef>
                <a:spcPts val="400"/>
              </a:spcBef>
              <a:spcAft>
                <a:spcPts val="267"/>
              </a:spcAft>
              <a:buClr>
                <a:schemeClr val="accent1"/>
              </a:buClr>
              <a:buFont typeface="Arial" panose="020B0604020202020204" pitchFamily="34" charset="0"/>
              <a:buChar char="•"/>
              <a:defRPr sz="1200" kern="1200">
                <a:solidFill>
                  <a:schemeClr val="tx1"/>
                </a:solidFill>
                <a:latin typeface="+mn-lt"/>
                <a:ea typeface="+mn-ea"/>
                <a:cs typeface="+mn-cs"/>
              </a:defRPr>
            </a:lvl1pPr>
            <a:lvl2pPr marL="455989" indent="-211195" algn="l" defTabSz="914377" rtl="0" eaLnBrk="1" latinLnBrk="0" hangingPunct="1">
              <a:lnSpc>
                <a:spcPct val="100000"/>
              </a:lnSpc>
              <a:spcBef>
                <a:spcPts val="0"/>
              </a:spcBef>
              <a:spcAft>
                <a:spcPts val="400"/>
              </a:spcAft>
              <a:buSzPct val="100000"/>
              <a:buFont typeface="Lucida Grande"/>
              <a:buChar char="-"/>
              <a:defRPr sz="1200" kern="1200">
                <a:solidFill>
                  <a:schemeClr val="tx1"/>
                </a:solidFill>
                <a:latin typeface="+mn-lt"/>
                <a:ea typeface="+mn-ea"/>
                <a:cs typeface="+mn-cs"/>
              </a:defRPr>
            </a:lvl2pPr>
            <a:lvl3pPr marL="671983" indent="-211195" algn="l" defTabSz="914377" rtl="0" eaLnBrk="1" latinLnBrk="0" hangingPunct="1">
              <a:lnSpc>
                <a:spcPct val="100000"/>
              </a:lnSpc>
              <a:spcBef>
                <a:spcPts val="0"/>
              </a:spcBef>
              <a:spcAft>
                <a:spcPts val="400"/>
              </a:spcAft>
              <a:buFont typeface="Arial Unicode MS" panose="020B0604020202020204" pitchFamily="34" charset="-128"/>
              <a:buChar char="▸"/>
              <a:defRPr sz="1200" kern="1200">
                <a:solidFill>
                  <a:schemeClr val="tx1"/>
                </a:solidFill>
                <a:latin typeface="+mn-lt"/>
                <a:ea typeface="+mn-ea"/>
                <a:cs typeface="+mn-cs"/>
              </a:defRPr>
            </a:lvl3pPr>
            <a:lvl4pPr marL="0" indent="0" algn="l" defTabSz="914377" rtl="0" eaLnBrk="1" latinLnBrk="0" hangingPunct="1">
              <a:lnSpc>
                <a:spcPct val="100000"/>
              </a:lnSpc>
              <a:spcBef>
                <a:spcPts val="800"/>
              </a:spcBef>
              <a:buFontTx/>
              <a:buNone/>
              <a:tabLst/>
              <a:defRPr sz="1200" b="1" kern="1200">
                <a:solidFill>
                  <a:schemeClr val="accent1"/>
                </a:solidFill>
                <a:latin typeface="+mn-lt"/>
                <a:ea typeface="+mn-ea"/>
                <a:cs typeface="+mn-cs"/>
              </a:defRPr>
            </a:lvl4pPr>
            <a:lvl5pPr marL="0" indent="0" algn="l" defTabSz="914377" rtl="0" eaLnBrk="1" latinLnBrk="0" hangingPunct="1">
              <a:lnSpc>
                <a:spcPct val="120000"/>
              </a:lnSpc>
              <a:spcBef>
                <a:spcPts val="0"/>
              </a:spcBef>
              <a:spcAft>
                <a:spcPts val="533"/>
              </a:spcAft>
              <a:buFontTx/>
              <a:buNone/>
              <a:tabLst/>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gn="r"/>
            <a:r>
              <a:rPr lang="en-US" sz="800" b="0" dirty="0">
                <a:solidFill>
                  <a:schemeClr val="bg1">
                    <a:lumMod val="50000"/>
                  </a:schemeClr>
                </a:solidFill>
              </a:rPr>
              <a:t>This slide is created using a modified 3 Column, 12pt Slide Master</a:t>
            </a:r>
          </a:p>
        </p:txBody>
      </p:sp>
    </p:spTree>
    <p:extLst>
      <p:ext uri="{BB962C8B-B14F-4D97-AF65-F5344CB8AC3E}">
        <p14:creationId xmlns:p14="http://schemas.microsoft.com/office/powerpoint/2010/main" val="1173735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696319-1136-1A4E-848A-C5FC7BF3C6AF}"/>
              </a:ext>
            </a:extLst>
          </p:cNvPr>
          <p:cNvSpPr>
            <a:spLocks noGrp="1"/>
          </p:cNvSpPr>
          <p:nvPr>
            <p:ph type="title"/>
          </p:nvPr>
        </p:nvSpPr>
        <p:spPr/>
        <p:txBody>
          <a:bodyPr/>
          <a:lstStyle/>
          <a:p>
            <a:pPr>
              <a:spcAft>
                <a:spcPts val="600"/>
              </a:spcAft>
            </a:pPr>
            <a:r>
              <a:rPr lang="en-US" dirty="0"/>
              <a:t>Project management overview: Gantt style</a:t>
            </a:r>
            <a:br>
              <a:rPr lang="en-US" dirty="0"/>
            </a:br>
            <a:r>
              <a:rPr lang="en-US" sz="1200" dirty="0"/>
              <a:t>This is a clean method to create a project timeline as it does not have floating elements</a:t>
            </a:r>
            <a:br>
              <a:rPr lang="en-US" sz="1200" dirty="0"/>
            </a:br>
            <a:r>
              <a:rPr lang="en-US" sz="1200" dirty="0"/>
              <a:t>and the text is held inside the table. Create a table and merge cells to combine columns,</a:t>
            </a:r>
            <a:br>
              <a:rPr lang="en-US" sz="1200" dirty="0"/>
            </a:br>
            <a:r>
              <a:rPr lang="en-US" sz="1200" dirty="0"/>
              <a:t>use the paint fill to colour table cells to visualise progress and tasks. </a:t>
            </a:r>
          </a:p>
        </p:txBody>
      </p:sp>
      <p:graphicFrame>
        <p:nvGraphicFramePr>
          <p:cNvPr id="8" name="Content Placeholder 7">
            <a:extLst>
              <a:ext uri="{FF2B5EF4-FFF2-40B4-BE49-F238E27FC236}">
                <a16:creationId xmlns:a16="http://schemas.microsoft.com/office/drawing/2014/main" id="{C0865CD8-E365-084D-9139-C5790E294833}"/>
              </a:ext>
            </a:extLst>
          </p:cNvPr>
          <p:cNvGraphicFramePr>
            <a:graphicFrameLocks noGrp="1"/>
          </p:cNvGraphicFramePr>
          <p:nvPr>
            <p:ph idx="1"/>
            <p:extLst>
              <p:ext uri="{D42A27DB-BD31-4B8C-83A1-F6EECF244321}">
                <p14:modId xmlns:p14="http://schemas.microsoft.com/office/powerpoint/2010/main" val="1290858836"/>
              </p:ext>
            </p:extLst>
          </p:nvPr>
        </p:nvGraphicFramePr>
        <p:xfrm>
          <a:off x="431800" y="1276350"/>
          <a:ext cx="8266113" cy="3325813"/>
        </p:xfrm>
        <a:graphic>
          <a:graphicData uri="http://schemas.openxmlformats.org/drawingml/2006/table">
            <a:tbl>
              <a:tblPr firstRow="1" bandRow="1">
                <a:tableStyleId>{5940675A-B579-460E-94D1-54222C63F5DA}</a:tableStyleId>
              </a:tblPr>
              <a:tblGrid>
                <a:gridCol w="826612">
                  <a:extLst>
                    <a:ext uri="{9D8B030D-6E8A-4147-A177-3AD203B41FA5}">
                      <a16:colId xmlns:a16="http://schemas.microsoft.com/office/drawing/2014/main" val="3854187162"/>
                    </a:ext>
                  </a:extLst>
                </a:gridCol>
                <a:gridCol w="275537">
                  <a:extLst>
                    <a:ext uri="{9D8B030D-6E8A-4147-A177-3AD203B41FA5}">
                      <a16:colId xmlns:a16="http://schemas.microsoft.com/office/drawing/2014/main" val="284248124"/>
                    </a:ext>
                  </a:extLst>
                </a:gridCol>
                <a:gridCol w="275537">
                  <a:extLst>
                    <a:ext uri="{9D8B030D-6E8A-4147-A177-3AD203B41FA5}">
                      <a16:colId xmlns:a16="http://schemas.microsoft.com/office/drawing/2014/main" val="1482524138"/>
                    </a:ext>
                  </a:extLst>
                </a:gridCol>
                <a:gridCol w="275537">
                  <a:extLst>
                    <a:ext uri="{9D8B030D-6E8A-4147-A177-3AD203B41FA5}">
                      <a16:colId xmlns:a16="http://schemas.microsoft.com/office/drawing/2014/main" val="1940436711"/>
                    </a:ext>
                  </a:extLst>
                </a:gridCol>
                <a:gridCol w="413306">
                  <a:extLst>
                    <a:ext uri="{9D8B030D-6E8A-4147-A177-3AD203B41FA5}">
                      <a16:colId xmlns:a16="http://schemas.microsoft.com/office/drawing/2014/main" val="1917374645"/>
                    </a:ext>
                  </a:extLst>
                </a:gridCol>
                <a:gridCol w="413306">
                  <a:extLst>
                    <a:ext uri="{9D8B030D-6E8A-4147-A177-3AD203B41FA5}">
                      <a16:colId xmlns:a16="http://schemas.microsoft.com/office/drawing/2014/main" val="66068429"/>
                    </a:ext>
                  </a:extLst>
                </a:gridCol>
                <a:gridCol w="413306">
                  <a:extLst>
                    <a:ext uri="{9D8B030D-6E8A-4147-A177-3AD203B41FA5}">
                      <a16:colId xmlns:a16="http://schemas.microsoft.com/office/drawing/2014/main" val="3266641574"/>
                    </a:ext>
                  </a:extLst>
                </a:gridCol>
                <a:gridCol w="413306">
                  <a:extLst>
                    <a:ext uri="{9D8B030D-6E8A-4147-A177-3AD203B41FA5}">
                      <a16:colId xmlns:a16="http://schemas.microsoft.com/office/drawing/2014/main" val="1399085832"/>
                    </a:ext>
                  </a:extLst>
                </a:gridCol>
                <a:gridCol w="413306">
                  <a:extLst>
                    <a:ext uri="{9D8B030D-6E8A-4147-A177-3AD203B41FA5}">
                      <a16:colId xmlns:a16="http://schemas.microsoft.com/office/drawing/2014/main" val="3588067215"/>
                    </a:ext>
                  </a:extLst>
                </a:gridCol>
                <a:gridCol w="413306">
                  <a:extLst>
                    <a:ext uri="{9D8B030D-6E8A-4147-A177-3AD203B41FA5}">
                      <a16:colId xmlns:a16="http://schemas.microsoft.com/office/drawing/2014/main" val="2850948308"/>
                    </a:ext>
                  </a:extLst>
                </a:gridCol>
                <a:gridCol w="413306">
                  <a:extLst>
                    <a:ext uri="{9D8B030D-6E8A-4147-A177-3AD203B41FA5}">
                      <a16:colId xmlns:a16="http://schemas.microsoft.com/office/drawing/2014/main" val="2218074663"/>
                    </a:ext>
                  </a:extLst>
                </a:gridCol>
                <a:gridCol w="413306">
                  <a:extLst>
                    <a:ext uri="{9D8B030D-6E8A-4147-A177-3AD203B41FA5}">
                      <a16:colId xmlns:a16="http://schemas.microsoft.com/office/drawing/2014/main" val="3735876633"/>
                    </a:ext>
                  </a:extLst>
                </a:gridCol>
                <a:gridCol w="413306">
                  <a:extLst>
                    <a:ext uri="{9D8B030D-6E8A-4147-A177-3AD203B41FA5}">
                      <a16:colId xmlns:a16="http://schemas.microsoft.com/office/drawing/2014/main" val="755936759"/>
                    </a:ext>
                  </a:extLst>
                </a:gridCol>
                <a:gridCol w="413306">
                  <a:extLst>
                    <a:ext uri="{9D8B030D-6E8A-4147-A177-3AD203B41FA5}">
                      <a16:colId xmlns:a16="http://schemas.microsoft.com/office/drawing/2014/main" val="592925966"/>
                    </a:ext>
                  </a:extLst>
                </a:gridCol>
                <a:gridCol w="413306">
                  <a:extLst>
                    <a:ext uri="{9D8B030D-6E8A-4147-A177-3AD203B41FA5}">
                      <a16:colId xmlns:a16="http://schemas.microsoft.com/office/drawing/2014/main" val="1040205185"/>
                    </a:ext>
                  </a:extLst>
                </a:gridCol>
                <a:gridCol w="413306">
                  <a:extLst>
                    <a:ext uri="{9D8B030D-6E8A-4147-A177-3AD203B41FA5}">
                      <a16:colId xmlns:a16="http://schemas.microsoft.com/office/drawing/2014/main" val="4056217011"/>
                    </a:ext>
                  </a:extLst>
                </a:gridCol>
                <a:gridCol w="413306">
                  <a:extLst>
                    <a:ext uri="{9D8B030D-6E8A-4147-A177-3AD203B41FA5}">
                      <a16:colId xmlns:a16="http://schemas.microsoft.com/office/drawing/2014/main" val="3096486965"/>
                    </a:ext>
                  </a:extLst>
                </a:gridCol>
                <a:gridCol w="413306">
                  <a:extLst>
                    <a:ext uri="{9D8B030D-6E8A-4147-A177-3AD203B41FA5}">
                      <a16:colId xmlns:a16="http://schemas.microsoft.com/office/drawing/2014/main" val="1114659635"/>
                    </a:ext>
                  </a:extLst>
                </a:gridCol>
                <a:gridCol w="413306">
                  <a:extLst>
                    <a:ext uri="{9D8B030D-6E8A-4147-A177-3AD203B41FA5}">
                      <a16:colId xmlns:a16="http://schemas.microsoft.com/office/drawing/2014/main" val="2853707668"/>
                    </a:ext>
                  </a:extLst>
                </a:gridCol>
                <a:gridCol w="413306">
                  <a:extLst>
                    <a:ext uri="{9D8B030D-6E8A-4147-A177-3AD203B41FA5}">
                      <a16:colId xmlns:a16="http://schemas.microsoft.com/office/drawing/2014/main" val="258525298"/>
                    </a:ext>
                  </a:extLst>
                </a:gridCol>
              </a:tblGrid>
              <a:tr h="227490">
                <a:tc rowSpan="2" gridSpan="4">
                  <a:txBody>
                    <a:bodyPr/>
                    <a:lstStyle/>
                    <a:p>
                      <a:pPr algn="ctr"/>
                      <a:r>
                        <a:rPr lang="en-US" sz="1000" dirty="0"/>
                        <a:t>Team / Activity / Status</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a:txBody>
                    <a:bodyPr/>
                    <a:lstStyle/>
                    <a:p>
                      <a:pPr algn="ctr"/>
                      <a:r>
                        <a:rPr lang="en-US" sz="1000" dirty="0"/>
                        <a:t>Year 1</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dirty="0"/>
                    </a:p>
                  </a:txBody>
                  <a:tcPr marL="0" marR="0" marT="0" marB="0"/>
                </a:tc>
                <a:tc hMerge="1">
                  <a:txBody>
                    <a:bodyPr/>
                    <a:lstStyle/>
                    <a:p>
                      <a:endParaRPr lang="en-US" dirty="0"/>
                    </a:p>
                  </a:txBody>
                  <a:tcPr marL="0" marR="0" marT="0" marB="0"/>
                </a:tc>
                <a:tc hMerge="1">
                  <a:txBody>
                    <a:bodyPr/>
                    <a:lstStyle/>
                    <a:p>
                      <a:endParaRPr lang="en-US" dirty="0"/>
                    </a:p>
                  </a:txBody>
                  <a:tcPr marL="0" marR="0" marT="0" marB="0"/>
                </a:tc>
                <a:tc gridSpan="4">
                  <a:txBody>
                    <a:bodyPr/>
                    <a:lstStyle/>
                    <a:p>
                      <a:pPr algn="ctr"/>
                      <a:r>
                        <a:rPr lang="en-US" sz="1000" dirty="0"/>
                        <a:t>Year 2</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dirty="0"/>
                    </a:p>
                  </a:txBody>
                  <a:tcPr marL="0" marR="0" marT="0" marB="0"/>
                </a:tc>
                <a:tc hMerge="1">
                  <a:txBody>
                    <a:bodyPr/>
                    <a:lstStyle/>
                    <a:p>
                      <a:endParaRPr lang="en-US" dirty="0"/>
                    </a:p>
                  </a:txBody>
                  <a:tcPr marL="0" marR="0" marT="0" marB="0"/>
                </a:tc>
                <a:tc hMerge="1">
                  <a:txBody>
                    <a:bodyPr/>
                    <a:lstStyle/>
                    <a:p>
                      <a:endParaRPr lang="en-US" dirty="0"/>
                    </a:p>
                  </a:txBody>
                  <a:tcPr marL="0" marR="0" marT="0" marB="0"/>
                </a:tc>
                <a:tc gridSpan="4">
                  <a:txBody>
                    <a:bodyPr/>
                    <a:lstStyle/>
                    <a:p>
                      <a:pPr algn="ctr"/>
                      <a:r>
                        <a:rPr lang="en-US" sz="1000" dirty="0"/>
                        <a:t>Year 3</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dirty="0"/>
                    </a:p>
                  </a:txBody>
                  <a:tcPr marL="0" marR="0" marT="0" marB="0"/>
                </a:tc>
                <a:tc hMerge="1">
                  <a:txBody>
                    <a:bodyPr/>
                    <a:lstStyle/>
                    <a:p>
                      <a:endParaRPr lang="en-US" dirty="0"/>
                    </a:p>
                  </a:txBody>
                  <a:tcPr marL="0" marR="0" marT="0" marB="0"/>
                </a:tc>
                <a:tc hMerge="1">
                  <a:txBody>
                    <a:bodyPr/>
                    <a:lstStyle/>
                    <a:p>
                      <a:endParaRPr lang="en-US" dirty="0"/>
                    </a:p>
                  </a:txBody>
                  <a:tcPr marL="0" marR="0" marT="0" marB="0"/>
                </a:tc>
                <a:tc gridSpan="4">
                  <a:txBody>
                    <a:bodyPr/>
                    <a:lstStyle/>
                    <a:p>
                      <a:pPr algn="ctr"/>
                      <a:r>
                        <a:rPr lang="en-US" sz="1000" dirty="0"/>
                        <a:t>Year 4</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dirty="0"/>
                    </a:p>
                  </a:txBody>
                  <a:tcPr marL="0" marR="0" marT="0" marB="0"/>
                </a:tc>
                <a:tc hMerge="1">
                  <a:txBody>
                    <a:bodyPr/>
                    <a:lstStyle/>
                    <a:p>
                      <a:endParaRPr lang="en-US" dirty="0"/>
                    </a:p>
                  </a:txBody>
                  <a:tcPr marL="0" marR="0" marT="0" marB="0"/>
                </a:tc>
                <a:tc hMerge="1">
                  <a:txBody>
                    <a:bodyPr/>
                    <a:lstStyle/>
                    <a:p>
                      <a:endParaRPr lang="en-US" dirty="0"/>
                    </a:p>
                  </a:txBody>
                  <a:tcPr marL="0" marR="0" marT="0" marB="0"/>
                </a:tc>
                <a:extLst>
                  <a:ext uri="{0D108BD9-81ED-4DB2-BD59-A6C34878D82A}">
                    <a16:rowId xmlns:a16="http://schemas.microsoft.com/office/drawing/2014/main" val="3956579259"/>
                  </a:ext>
                </a:extLst>
              </a:tr>
              <a:tr h="227490">
                <a:tc gridSpan="4" vMerge="1">
                  <a:txBody>
                    <a:bodyPr/>
                    <a:lstStyle/>
                    <a:p>
                      <a:endParaRPr lang="en-US" dirty="0"/>
                    </a:p>
                  </a:txBody>
                  <a:tcPr marL="0" marR="0" marT="0" marB="0"/>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a:r>
                        <a:rPr lang="en-US" sz="1000" dirty="0"/>
                        <a:t>Q1</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000" dirty="0"/>
                        <a:t>Q2</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000" dirty="0"/>
                        <a:t>Q3</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000" dirty="0"/>
                        <a:t>Q4</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000" dirty="0"/>
                        <a:t>Q1</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000" dirty="0"/>
                        <a:t>Q2</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000" dirty="0"/>
                        <a:t>Q3</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000" dirty="0"/>
                        <a:t>Q4</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000" dirty="0"/>
                        <a:t>Q1</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000" dirty="0"/>
                        <a:t>Q2</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000" dirty="0"/>
                        <a:t>Q3</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000" dirty="0"/>
                        <a:t>Q4</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000" dirty="0"/>
                        <a:t>Q1</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000" dirty="0"/>
                        <a:t>Q2</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000" dirty="0"/>
                        <a:t>Q3</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sz="1000" dirty="0"/>
                        <a:t>Q4</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2459855"/>
                  </a:ext>
                </a:extLst>
              </a:tr>
              <a:tr h="227490">
                <a:tc>
                  <a:txBody>
                    <a:bodyPr/>
                    <a:lstStyle/>
                    <a:p>
                      <a:r>
                        <a:rPr lang="en-US" sz="1000" dirty="0"/>
                        <a:t>Activity 1</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en-US" sz="1000" dirty="0"/>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000" dirty="0"/>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000" dirty="0"/>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6789705"/>
                  </a:ext>
                </a:extLst>
              </a:tr>
              <a:tr h="22749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dirty="0"/>
                        <a:t>Activity 2</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dirty="0"/>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dirty="0"/>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dirty="0"/>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4331270"/>
                  </a:ext>
                </a:extLst>
              </a:tr>
              <a:tr h="22749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dirty="0"/>
                        <a:t>Activity 3</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dirty="0"/>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5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dirty="0"/>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dirty="0"/>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3133943"/>
                  </a:ext>
                </a:extLst>
              </a:tr>
              <a:tr h="22749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dirty="0">
                          <a:solidFill>
                            <a:schemeClr val="bg2"/>
                          </a:solidFill>
                        </a:rPr>
                        <a:t>Activity 4</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endParaRPr lang="en-US" sz="1000" dirty="0"/>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000" dirty="0"/>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000" dirty="0"/>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7210155"/>
                  </a:ext>
                </a:extLst>
              </a:tr>
              <a:tr h="22749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dirty="0">
                          <a:solidFill>
                            <a:schemeClr val="bg2"/>
                          </a:solidFill>
                        </a:rPr>
                        <a:t>Activity 5</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dirty="0"/>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dirty="0"/>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dirty="0"/>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6980299"/>
                  </a:ext>
                </a:extLst>
              </a:tr>
              <a:tr h="22749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dirty="0">
                          <a:solidFill>
                            <a:schemeClr val="bg2"/>
                          </a:solidFill>
                        </a:rPr>
                        <a:t>Activity 6</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dirty="0"/>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5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dirty="0"/>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dirty="0"/>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1350" kern="1200" dirty="0">
                        <a:solidFill>
                          <a:schemeClr val="tx1"/>
                        </a:solidFill>
                        <a:latin typeface="+mn-lt"/>
                        <a:ea typeface="+mn-ea"/>
                        <a:cs typeface="+mn-cs"/>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350" kern="1200" dirty="0">
                        <a:solidFill>
                          <a:schemeClr val="tx1"/>
                        </a:solidFill>
                        <a:latin typeface="+mn-lt"/>
                        <a:ea typeface="+mn-ea"/>
                        <a:cs typeface="+mn-cs"/>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sz="1350" kern="1200" dirty="0">
                        <a:solidFill>
                          <a:schemeClr val="tx1"/>
                        </a:solidFill>
                        <a:latin typeface="+mn-lt"/>
                        <a:ea typeface="+mn-ea"/>
                        <a:cs typeface="+mn-cs"/>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2717373"/>
                  </a:ext>
                </a:extLst>
              </a:tr>
              <a:tr h="22749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dirty="0"/>
                        <a:t>Activity 7</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dirty="0"/>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dirty="0"/>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dirty="0"/>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7994150"/>
                  </a:ext>
                </a:extLst>
              </a:tr>
              <a:tr h="22749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dirty="0"/>
                        <a:t>Activity 8</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dirty="0"/>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dirty="0"/>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dirty="0"/>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5258743"/>
                  </a:ext>
                </a:extLst>
              </a:tr>
              <a:tr h="22749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dirty="0"/>
                        <a:t>Activity 9</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dirty="0"/>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5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dirty="0"/>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dirty="0"/>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570254"/>
                  </a:ext>
                </a:extLst>
              </a:tr>
              <a:tr h="22749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dirty="0"/>
                        <a:t>Activity 10</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dirty="0"/>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dirty="0"/>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dirty="0"/>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5727647"/>
                  </a:ext>
                </a:extLst>
              </a:tr>
              <a:tr h="22749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dirty="0"/>
                        <a:t>Activity 11</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dirty="0"/>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dirty="0"/>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dirty="0"/>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1165861"/>
                  </a:ext>
                </a:extLst>
              </a:tr>
              <a:tr h="22749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dirty="0"/>
                        <a:t>Activity 12</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dirty="0"/>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5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dirty="0"/>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dirty="0"/>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3452184"/>
                  </a:ext>
                </a:extLst>
              </a:tr>
              <a:tr h="22749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dirty="0"/>
                        <a:t>Activity 13</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dirty="0"/>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dirty="0"/>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000" dirty="0"/>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endParaRPr lang="en-US" dirty="0"/>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501513725"/>
                  </a:ext>
                </a:extLst>
              </a:tr>
            </a:tbl>
          </a:graphicData>
        </a:graphic>
      </p:graphicFrame>
      <p:grpSp>
        <p:nvGrpSpPr>
          <p:cNvPr id="4" name="Group 3">
            <a:extLst>
              <a:ext uri="{FF2B5EF4-FFF2-40B4-BE49-F238E27FC236}">
                <a16:creationId xmlns:a16="http://schemas.microsoft.com/office/drawing/2014/main" id="{6CB20C27-CA14-6641-9E1A-C6307A4D7958}"/>
              </a:ext>
            </a:extLst>
          </p:cNvPr>
          <p:cNvGrpSpPr/>
          <p:nvPr/>
        </p:nvGrpSpPr>
        <p:grpSpPr>
          <a:xfrm>
            <a:off x="7134539" y="273844"/>
            <a:ext cx="1577661" cy="294913"/>
            <a:chOff x="6001382" y="4098957"/>
            <a:chExt cx="1577661" cy="294913"/>
          </a:xfrm>
        </p:grpSpPr>
        <p:sp>
          <p:nvSpPr>
            <p:cNvPr id="5" name="TextBox 4">
              <a:extLst>
                <a:ext uri="{FF2B5EF4-FFF2-40B4-BE49-F238E27FC236}">
                  <a16:creationId xmlns:a16="http://schemas.microsoft.com/office/drawing/2014/main" id="{16F960D5-9ACC-9F45-B8A6-9EA20D79D71D}"/>
                </a:ext>
              </a:extLst>
            </p:cNvPr>
            <p:cNvSpPr txBox="1"/>
            <p:nvPr/>
          </p:nvSpPr>
          <p:spPr>
            <a:xfrm>
              <a:off x="6535734" y="4173355"/>
              <a:ext cx="629981" cy="153888"/>
            </a:xfrm>
            <a:prstGeom prst="rect">
              <a:avLst/>
            </a:prstGeom>
            <a:noFill/>
          </p:spPr>
          <p:txBody>
            <a:bodyPr wrap="none" lIns="0" tIns="0" rIns="0" bIns="0" rtlCol="0">
              <a:spAutoFit/>
            </a:bodyPr>
            <a:lstStyle/>
            <a:p>
              <a:r>
                <a:rPr lang="en-US" sz="1000" dirty="0">
                  <a:solidFill>
                    <a:schemeClr val="tx2"/>
                  </a:solidFill>
                </a:rPr>
                <a:t>Insert table</a:t>
              </a:r>
            </a:p>
          </p:txBody>
        </p:sp>
        <p:grpSp>
          <p:nvGrpSpPr>
            <p:cNvPr id="7" name="Group 6">
              <a:extLst>
                <a:ext uri="{FF2B5EF4-FFF2-40B4-BE49-F238E27FC236}">
                  <a16:creationId xmlns:a16="http://schemas.microsoft.com/office/drawing/2014/main" id="{DCBD6872-BEB9-3C4F-9D6D-9389A469BDD3}"/>
                </a:ext>
              </a:extLst>
            </p:cNvPr>
            <p:cNvGrpSpPr/>
            <p:nvPr/>
          </p:nvGrpSpPr>
          <p:grpSpPr>
            <a:xfrm>
              <a:off x="6001382" y="4098957"/>
              <a:ext cx="1577661" cy="294913"/>
              <a:chOff x="1164507" y="1798947"/>
              <a:chExt cx="2696189" cy="504000"/>
            </a:xfrm>
          </p:grpSpPr>
          <p:grpSp>
            <p:nvGrpSpPr>
              <p:cNvPr id="9" name="Group 8">
                <a:extLst>
                  <a:ext uri="{FF2B5EF4-FFF2-40B4-BE49-F238E27FC236}">
                    <a16:creationId xmlns:a16="http://schemas.microsoft.com/office/drawing/2014/main" id="{2A297A8D-3CE9-A640-A2F7-E683F753C840}"/>
                  </a:ext>
                </a:extLst>
              </p:cNvPr>
              <p:cNvGrpSpPr/>
              <p:nvPr/>
            </p:nvGrpSpPr>
            <p:grpSpPr>
              <a:xfrm>
                <a:off x="1237731" y="1870585"/>
                <a:ext cx="360000" cy="360000"/>
                <a:chOff x="1038948" y="2891219"/>
                <a:chExt cx="360000" cy="360000"/>
              </a:xfrm>
            </p:grpSpPr>
            <p:sp>
              <p:nvSpPr>
                <p:cNvPr id="13" name="[T2O] Rounded Rectangle 10">
                  <a:extLst>
                    <a:ext uri="{FF2B5EF4-FFF2-40B4-BE49-F238E27FC236}">
                      <a16:creationId xmlns:a16="http://schemas.microsoft.com/office/drawing/2014/main" id="{A04603D7-1396-054A-886A-FC2C85EBC5D1}"/>
                    </a:ext>
                  </a:extLst>
                </p:cNvPr>
                <p:cNvSpPr/>
                <p:nvPr/>
              </p:nvSpPr>
              <p:spPr>
                <a:xfrm>
                  <a:off x="1038948" y="2891219"/>
                  <a:ext cx="360000" cy="360000"/>
                </a:xfrm>
                <a:custGeom>
                  <a:avLst/>
                  <a:gdLst>
                    <a:gd name="connsiteX0" fmla="*/ 35320 w 360000"/>
                    <a:gd name="connsiteY0" fmla="*/ 0 h 360000"/>
                    <a:gd name="connsiteX1" fmla="*/ 324680 w 360000"/>
                    <a:gd name="connsiteY1" fmla="*/ 0 h 360000"/>
                    <a:gd name="connsiteX2" fmla="*/ 360000 w 360000"/>
                    <a:gd name="connsiteY2" fmla="*/ 35320 h 360000"/>
                    <a:gd name="connsiteX3" fmla="*/ 360000 w 360000"/>
                    <a:gd name="connsiteY3" fmla="*/ 324680 h 360000"/>
                    <a:gd name="connsiteX4" fmla="*/ 324680 w 360000"/>
                    <a:gd name="connsiteY4" fmla="*/ 360000 h 360000"/>
                    <a:gd name="connsiteX5" fmla="*/ 35320 w 360000"/>
                    <a:gd name="connsiteY5" fmla="*/ 360000 h 360000"/>
                    <a:gd name="connsiteX6" fmla="*/ 0 w 360000"/>
                    <a:gd name="connsiteY6" fmla="*/ 324680 h 360000"/>
                    <a:gd name="connsiteX7" fmla="*/ 0 w 360000"/>
                    <a:gd name="connsiteY7" fmla="*/ 35320 h 360000"/>
                    <a:gd name="connsiteX8" fmla="*/ 35320 w 360000"/>
                    <a:gd name="connsiteY8" fmla="*/ 0 h 3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000" h="360000">
                      <a:moveTo>
                        <a:pt x="35320" y="0"/>
                      </a:moveTo>
                      <a:lnTo>
                        <a:pt x="324680" y="0"/>
                      </a:lnTo>
                      <a:cubicBezTo>
                        <a:pt x="344187" y="0"/>
                        <a:pt x="360000" y="15813"/>
                        <a:pt x="360000" y="35320"/>
                      </a:cubicBezTo>
                      <a:lnTo>
                        <a:pt x="360000" y="324680"/>
                      </a:lnTo>
                      <a:cubicBezTo>
                        <a:pt x="360000" y="344187"/>
                        <a:pt x="344187" y="360000"/>
                        <a:pt x="324680" y="360000"/>
                      </a:cubicBezTo>
                      <a:lnTo>
                        <a:pt x="35320" y="360000"/>
                      </a:lnTo>
                      <a:cubicBezTo>
                        <a:pt x="15813" y="360000"/>
                        <a:pt x="0" y="344187"/>
                        <a:pt x="0" y="324680"/>
                      </a:cubicBezTo>
                      <a:lnTo>
                        <a:pt x="0" y="35320"/>
                      </a:lnTo>
                      <a:cubicBezTo>
                        <a:pt x="0" y="15813"/>
                        <a:pt x="15813" y="0"/>
                        <a:pt x="35320" y="0"/>
                      </a:cubicBezTo>
                      <a:close/>
                    </a:path>
                  </a:pathLst>
                </a:cu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2O] TextBox 21">
                  <a:extLst>
                    <a:ext uri="{FF2B5EF4-FFF2-40B4-BE49-F238E27FC236}">
                      <a16:creationId xmlns:a16="http://schemas.microsoft.com/office/drawing/2014/main" id="{9C0098F4-E510-9546-B718-07107AFA3C49}"/>
                    </a:ext>
                  </a:extLst>
                </p:cNvPr>
                <p:cNvSpPr/>
                <p:nvPr/>
              </p:nvSpPr>
              <p:spPr>
                <a:xfrm>
                  <a:off x="1131335" y="3002758"/>
                  <a:ext cx="175226" cy="136922"/>
                </a:xfrm>
                <a:custGeom>
                  <a:avLst/>
                  <a:gdLst/>
                  <a:ahLst/>
                  <a:cxnLst/>
                  <a:rect l="l" t="t" r="r" b="b"/>
                  <a:pathLst>
                    <a:path w="175226" h="136922">
                      <a:moveTo>
                        <a:pt x="0" y="558"/>
                      </a:moveTo>
                      <a:lnTo>
                        <a:pt x="93482" y="558"/>
                      </a:lnTo>
                      <a:lnTo>
                        <a:pt x="93482" y="23627"/>
                      </a:lnTo>
                      <a:lnTo>
                        <a:pt x="27533" y="23627"/>
                      </a:lnTo>
                      <a:lnTo>
                        <a:pt x="27533" y="55904"/>
                      </a:lnTo>
                      <a:lnTo>
                        <a:pt x="84460" y="55904"/>
                      </a:lnTo>
                      <a:lnTo>
                        <a:pt x="84460" y="78972"/>
                      </a:lnTo>
                      <a:lnTo>
                        <a:pt x="27533" y="78972"/>
                      </a:lnTo>
                      <a:lnTo>
                        <a:pt x="27533" y="136922"/>
                      </a:lnTo>
                      <a:lnTo>
                        <a:pt x="0" y="136922"/>
                      </a:lnTo>
                      <a:close/>
                      <a:moveTo>
                        <a:pt x="154018" y="0"/>
                      </a:moveTo>
                      <a:lnTo>
                        <a:pt x="175226" y="0"/>
                      </a:lnTo>
                      <a:lnTo>
                        <a:pt x="175226" y="136922"/>
                      </a:lnTo>
                      <a:lnTo>
                        <a:pt x="149088" y="136922"/>
                      </a:lnTo>
                      <a:lnTo>
                        <a:pt x="149088" y="38417"/>
                      </a:lnTo>
                      <a:cubicBezTo>
                        <a:pt x="139538" y="47346"/>
                        <a:pt x="128283" y="53950"/>
                        <a:pt x="115323" y="58229"/>
                      </a:cubicBezTo>
                      <a:lnTo>
                        <a:pt x="115323" y="34510"/>
                      </a:lnTo>
                      <a:cubicBezTo>
                        <a:pt x="122144" y="32277"/>
                        <a:pt x="129555" y="28045"/>
                        <a:pt x="137554" y="21813"/>
                      </a:cubicBezTo>
                      <a:cubicBezTo>
                        <a:pt x="145554" y="15581"/>
                        <a:pt x="151042" y="8310"/>
                        <a:pt x="154018" y="0"/>
                      </a:cubicBez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CE550CB3-7F0B-3048-950E-FC4609D62868}"/>
                  </a:ext>
                </a:extLst>
              </p:cNvPr>
              <p:cNvGrpSpPr/>
              <p:nvPr/>
            </p:nvGrpSpPr>
            <p:grpSpPr>
              <a:xfrm>
                <a:off x="1164507" y="1798947"/>
                <a:ext cx="2696189" cy="504000"/>
                <a:chOff x="1164507" y="1798947"/>
                <a:chExt cx="2696189" cy="504000"/>
              </a:xfrm>
            </p:grpSpPr>
            <p:sp>
              <p:nvSpPr>
                <p:cNvPr id="11" name="Rounded Rectangle 10">
                  <a:extLst>
                    <a:ext uri="{FF2B5EF4-FFF2-40B4-BE49-F238E27FC236}">
                      <a16:creationId xmlns:a16="http://schemas.microsoft.com/office/drawing/2014/main" id="{AFDEE627-FA4C-4D4E-A9EF-15205B0386AA}"/>
                    </a:ext>
                  </a:extLst>
                </p:cNvPr>
                <p:cNvSpPr/>
                <p:nvPr/>
              </p:nvSpPr>
              <p:spPr>
                <a:xfrm>
                  <a:off x="1164507" y="1798947"/>
                  <a:ext cx="2696189" cy="504000"/>
                </a:xfrm>
                <a:prstGeom prst="roundRect">
                  <a:avLst>
                    <a:gd name="adj" fmla="val 9811"/>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Graphic 7">
                  <a:extLst>
                    <a:ext uri="{FF2B5EF4-FFF2-40B4-BE49-F238E27FC236}">
                      <a16:creationId xmlns:a16="http://schemas.microsoft.com/office/drawing/2014/main" id="{5203B63F-6AC7-0241-AC1D-D5465F508433}"/>
                    </a:ext>
                  </a:extLst>
                </p:cNvPr>
                <p:cNvSpPr/>
                <p:nvPr/>
              </p:nvSpPr>
              <p:spPr>
                <a:xfrm>
                  <a:off x="1685085" y="1895128"/>
                  <a:ext cx="293955" cy="293955"/>
                </a:xfrm>
                <a:custGeom>
                  <a:avLst/>
                  <a:gdLst>
                    <a:gd name="connsiteX0" fmla="*/ 732473 w 742950"/>
                    <a:gd name="connsiteY0" fmla="*/ 638175 h 742950"/>
                    <a:gd name="connsiteX1" fmla="*/ 613410 w 742950"/>
                    <a:gd name="connsiteY1" fmla="*/ 519112 h 742950"/>
                    <a:gd name="connsiteX2" fmla="*/ 554355 w 742950"/>
                    <a:gd name="connsiteY2" fmla="*/ 501015 h 742950"/>
                    <a:gd name="connsiteX3" fmla="*/ 512445 w 742950"/>
                    <a:gd name="connsiteY3" fmla="*/ 459105 h 742950"/>
                    <a:gd name="connsiteX4" fmla="*/ 571500 w 742950"/>
                    <a:gd name="connsiteY4" fmla="*/ 285750 h 742950"/>
                    <a:gd name="connsiteX5" fmla="*/ 285750 w 742950"/>
                    <a:gd name="connsiteY5" fmla="*/ 0 h 742950"/>
                    <a:gd name="connsiteX6" fmla="*/ 0 w 742950"/>
                    <a:gd name="connsiteY6" fmla="*/ 285750 h 742950"/>
                    <a:gd name="connsiteX7" fmla="*/ 285750 w 742950"/>
                    <a:gd name="connsiteY7" fmla="*/ 571500 h 742950"/>
                    <a:gd name="connsiteX8" fmla="*/ 459105 w 742950"/>
                    <a:gd name="connsiteY8" fmla="*/ 512445 h 742950"/>
                    <a:gd name="connsiteX9" fmla="*/ 501015 w 742950"/>
                    <a:gd name="connsiteY9" fmla="*/ 554355 h 742950"/>
                    <a:gd name="connsiteX10" fmla="*/ 519112 w 742950"/>
                    <a:gd name="connsiteY10" fmla="*/ 613410 h 742950"/>
                    <a:gd name="connsiteX11" fmla="*/ 638175 w 742950"/>
                    <a:gd name="connsiteY11" fmla="*/ 732473 h 742950"/>
                    <a:gd name="connsiteX12" fmla="*/ 685800 w 742950"/>
                    <a:gd name="connsiteY12" fmla="*/ 752475 h 742950"/>
                    <a:gd name="connsiteX13" fmla="*/ 733425 w 742950"/>
                    <a:gd name="connsiteY13" fmla="*/ 732473 h 742950"/>
                    <a:gd name="connsiteX14" fmla="*/ 732473 w 742950"/>
                    <a:gd name="connsiteY14" fmla="*/ 638175 h 742950"/>
                    <a:gd name="connsiteX15" fmla="*/ 284798 w 742950"/>
                    <a:gd name="connsiteY15" fmla="*/ 513398 h 742950"/>
                    <a:gd name="connsiteX16" fmla="*/ 56197 w 742950"/>
                    <a:gd name="connsiteY16" fmla="*/ 284798 h 742950"/>
                    <a:gd name="connsiteX17" fmla="*/ 284798 w 742950"/>
                    <a:gd name="connsiteY17" fmla="*/ 56197 h 742950"/>
                    <a:gd name="connsiteX18" fmla="*/ 513398 w 742950"/>
                    <a:gd name="connsiteY18" fmla="*/ 284798 h 742950"/>
                    <a:gd name="connsiteX19" fmla="*/ 284798 w 742950"/>
                    <a:gd name="connsiteY19" fmla="*/ 513398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2950" h="742950">
                      <a:moveTo>
                        <a:pt x="732473" y="638175"/>
                      </a:moveTo>
                      <a:lnTo>
                        <a:pt x="613410" y="519112"/>
                      </a:lnTo>
                      <a:cubicBezTo>
                        <a:pt x="597218" y="502920"/>
                        <a:pt x="575310" y="497205"/>
                        <a:pt x="554355" y="501015"/>
                      </a:cubicBezTo>
                      <a:lnTo>
                        <a:pt x="512445" y="459105"/>
                      </a:lnTo>
                      <a:cubicBezTo>
                        <a:pt x="549593" y="411480"/>
                        <a:pt x="571500" y="350520"/>
                        <a:pt x="571500" y="285750"/>
                      </a:cubicBezTo>
                      <a:cubicBezTo>
                        <a:pt x="571500" y="128588"/>
                        <a:pt x="442912" y="0"/>
                        <a:pt x="285750" y="0"/>
                      </a:cubicBezTo>
                      <a:cubicBezTo>
                        <a:pt x="128588" y="0"/>
                        <a:pt x="0" y="128588"/>
                        <a:pt x="0" y="285750"/>
                      </a:cubicBezTo>
                      <a:cubicBezTo>
                        <a:pt x="0" y="442912"/>
                        <a:pt x="128588" y="571500"/>
                        <a:pt x="285750" y="571500"/>
                      </a:cubicBezTo>
                      <a:cubicBezTo>
                        <a:pt x="350520" y="571500"/>
                        <a:pt x="410528" y="549593"/>
                        <a:pt x="459105" y="512445"/>
                      </a:cubicBezTo>
                      <a:lnTo>
                        <a:pt x="501015" y="554355"/>
                      </a:lnTo>
                      <a:cubicBezTo>
                        <a:pt x="497205" y="575310"/>
                        <a:pt x="502920" y="597218"/>
                        <a:pt x="519112" y="613410"/>
                      </a:cubicBezTo>
                      <a:lnTo>
                        <a:pt x="638175" y="732473"/>
                      </a:lnTo>
                      <a:cubicBezTo>
                        <a:pt x="651510" y="745808"/>
                        <a:pt x="668655" y="752475"/>
                        <a:pt x="685800" y="752475"/>
                      </a:cubicBezTo>
                      <a:cubicBezTo>
                        <a:pt x="702945" y="752475"/>
                        <a:pt x="720090" y="745808"/>
                        <a:pt x="733425" y="732473"/>
                      </a:cubicBezTo>
                      <a:cubicBezTo>
                        <a:pt x="758190" y="705802"/>
                        <a:pt x="758190" y="663893"/>
                        <a:pt x="732473" y="638175"/>
                      </a:cubicBezTo>
                      <a:close/>
                      <a:moveTo>
                        <a:pt x="284798" y="513398"/>
                      </a:moveTo>
                      <a:cubicBezTo>
                        <a:pt x="159067" y="513398"/>
                        <a:pt x="56197" y="410528"/>
                        <a:pt x="56197" y="284798"/>
                      </a:cubicBezTo>
                      <a:cubicBezTo>
                        <a:pt x="56197" y="159067"/>
                        <a:pt x="159067" y="56197"/>
                        <a:pt x="284798" y="56197"/>
                      </a:cubicBezTo>
                      <a:cubicBezTo>
                        <a:pt x="410528" y="56197"/>
                        <a:pt x="513398" y="159067"/>
                        <a:pt x="513398" y="284798"/>
                      </a:cubicBezTo>
                      <a:cubicBezTo>
                        <a:pt x="513398" y="410528"/>
                        <a:pt x="410528" y="513398"/>
                        <a:pt x="284798" y="513398"/>
                      </a:cubicBezTo>
                      <a:close/>
                    </a:path>
                  </a:pathLst>
                </a:custGeom>
                <a:solidFill>
                  <a:schemeClr val="tx2"/>
                </a:solidFill>
                <a:ln w="9525" cap="flat">
                  <a:noFill/>
                  <a:prstDash val="solid"/>
                  <a:miter/>
                </a:ln>
              </p:spPr>
              <p:txBody>
                <a:bodyPr rtlCol="0" anchor="ctr"/>
                <a:lstStyle/>
                <a:p>
                  <a:endParaRPr lang="en-US" dirty="0"/>
                </a:p>
              </p:txBody>
            </p:sp>
          </p:grpSp>
        </p:grpSp>
      </p:grpSp>
    </p:spTree>
    <p:extLst>
      <p:ext uri="{BB962C8B-B14F-4D97-AF65-F5344CB8AC3E}">
        <p14:creationId xmlns:p14="http://schemas.microsoft.com/office/powerpoint/2010/main" val="3745883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326063E0-AFA6-8E48-AAF6-1B053EE8684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86"/>
          <a:stretch/>
        </p:blipFill>
        <p:spPr>
          <a:xfrm>
            <a:off x="0" y="4465"/>
            <a:ext cx="9136063" cy="5139035"/>
          </a:xfrm>
          <a:prstGeom prst="rect">
            <a:avLst/>
          </a:prstGeom>
        </p:spPr>
      </p:pic>
      <p:sp>
        <p:nvSpPr>
          <p:cNvPr id="7" name="Rectangle 6">
            <a:extLst>
              <a:ext uri="{FF2B5EF4-FFF2-40B4-BE49-F238E27FC236}">
                <a16:creationId xmlns:a16="http://schemas.microsoft.com/office/drawing/2014/main" id="{CA39BCA8-CD9D-554A-872C-32C2068D3299}"/>
              </a:ext>
            </a:extLst>
          </p:cNvPr>
          <p:cNvSpPr/>
          <p:nvPr/>
        </p:nvSpPr>
        <p:spPr>
          <a:xfrm rot="16200000">
            <a:off x="356762" y="-354902"/>
            <a:ext cx="5139035" cy="5848834"/>
          </a:xfrm>
          <a:prstGeom prst="rect">
            <a:avLst/>
          </a:prstGeom>
          <a:gradFill flip="none" rotWithShape="1">
            <a:gsLst>
              <a:gs pos="0">
                <a:schemeClr val="tx1">
                  <a:lumMod val="0"/>
                  <a:alpha val="37000"/>
                </a:schemeClr>
              </a:gs>
              <a:gs pos="99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itle 21">
            <a:extLst>
              <a:ext uri="{FF2B5EF4-FFF2-40B4-BE49-F238E27FC236}">
                <a16:creationId xmlns:a16="http://schemas.microsoft.com/office/drawing/2014/main" id="{3A94C87A-D0B4-3942-A062-FD265A4C3596}"/>
              </a:ext>
            </a:extLst>
          </p:cNvPr>
          <p:cNvSpPr>
            <a:spLocks noGrp="1"/>
          </p:cNvSpPr>
          <p:nvPr>
            <p:ph type="title"/>
          </p:nvPr>
        </p:nvSpPr>
        <p:spPr/>
        <p:txBody>
          <a:bodyPr/>
          <a:lstStyle/>
          <a:p>
            <a:r>
              <a:rPr lang="en-US" dirty="0">
                <a:solidFill>
                  <a:schemeClr val="bg2"/>
                </a:solidFill>
              </a:rPr>
              <a:t>Text and images</a:t>
            </a:r>
          </a:p>
        </p:txBody>
      </p:sp>
      <p:sp>
        <p:nvSpPr>
          <p:cNvPr id="3" name="Content Placeholder 2">
            <a:extLst>
              <a:ext uri="{FF2B5EF4-FFF2-40B4-BE49-F238E27FC236}">
                <a16:creationId xmlns:a16="http://schemas.microsoft.com/office/drawing/2014/main" id="{4532A53F-2F96-4C45-B83E-57F7F206DF15}"/>
              </a:ext>
            </a:extLst>
          </p:cNvPr>
          <p:cNvSpPr>
            <a:spLocks noGrp="1"/>
          </p:cNvSpPr>
          <p:nvPr>
            <p:ph idx="1"/>
          </p:nvPr>
        </p:nvSpPr>
        <p:spPr/>
        <p:txBody>
          <a:bodyPr anchor="b"/>
          <a:lstStyle/>
          <a:p>
            <a:pPr lvl="4"/>
            <a:r>
              <a:rPr lang="en-US" dirty="0">
                <a:solidFill>
                  <a:schemeClr val="bg2"/>
                </a:solidFill>
              </a:rPr>
              <a:t>Consider readability when using text over images, place the copy in a position where it will not interfere with the content and change the colour or reverse the copy to maintain contrast  against the background content.</a:t>
            </a:r>
          </a:p>
          <a:p>
            <a:pPr lvl="3"/>
            <a:r>
              <a:rPr lang="en-US" dirty="0">
                <a:solidFill>
                  <a:schemeClr val="bg2"/>
                </a:solidFill>
              </a:rPr>
              <a:t>Professional tip:</a:t>
            </a:r>
          </a:p>
          <a:p>
            <a:pPr lvl="4"/>
            <a:r>
              <a:rPr lang="en-US" dirty="0">
                <a:solidFill>
                  <a:schemeClr val="bg2"/>
                </a:solidFill>
              </a:rPr>
              <a:t>You can increase the contrast with an effect using a gradient filled shape that transitions to transparent – this allows you to overlay a subtle darker or lighter region to fade-in or fade-out an area, as used on this slide – don’t be afraid to experiment.</a:t>
            </a:r>
          </a:p>
        </p:txBody>
      </p:sp>
      <p:sp>
        <p:nvSpPr>
          <p:cNvPr id="23" name="Content Placeholder 22">
            <a:extLst>
              <a:ext uri="{FF2B5EF4-FFF2-40B4-BE49-F238E27FC236}">
                <a16:creationId xmlns:a16="http://schemas.microsoft.com/office/drawing/2014/main" id="{82E86638-4ED0-0941-AA70-8BD228D47E41}"/>
              </a:ext>
            </a:extLst>
          </p:cNvPr>
          <p:cNvSpPr>
            <a:spLocks noGrp="1"/>
          </p:cNvSpPr>
          <p:nvPr>
            <p:ph idx="13"/>
          </p:nvPr>
        </p:nvSpPr>
        <p:spPr/>
        <p:txBody>
          <a:bodyPr/>
          <a:lstStyle/>
          <a:p>
            <a:endParaRPr lang="en-US" dirty="0"/>
          </a:p>
        </p:txBody>
      </p:sp>
      <p:sp>
        <p:nvSpPr>
          <p:cNvPr id="24" name="Content Placeholder 23">
            <a:extLst>
              <a:ext uri="{FF2B5EF4-FFF2-40B4-BE49-F238E27FC236}">
                <a16:creationId xmlns:a16="http://schemas.microsoft.com/office/drawing/2014/main" id="{698D25B7-8D64-7044-940E-3D24DF1CF377}"/>
              </a:ext>
            </a:extLst>
          </p:cNvPr>
          <p:cNvSpPr>
            <a:spLocks noGrp="1"/>
          </p:cNvSpPr>
          <p:nvPr>
            <p:ph idx="14"/>
          </p:nvPr>
        </p:nvSpPr>
        <p:spPr/>
        <p:txBody>
          <a:bodyPr/>
          <a:lstStyle/>
          <a:p>
            <a:endParaRPr lang="en-US" dirty="0"/>
          </a:p>
        </p:txBody>
      </p:sp>
      <p:sp>
        <p:nvSpPr>
          <p:cNvPr id="8" name="Rectangle 7">
            <a:extLst>
              <a:ext uri="{FF2B5EF4-FFF2-40B4-BE49-F238E27FC236}">
                <a16:creationId xmlns:a16="http://schemas.microsoft.com/office/drawing/2014/main" id="{BA724936-7FED-3F4A-8A36-02736E414095}"/>
              </a:ext>
            </a:extLst>
          </p:cNvPr>
          <p:cNvSpPr/>
          <p:nvPr/>
        </p:nvSpPr>
        <p:spPr>
          <a:xfrm rot="5400000">
            <a:off x="5280800" y="1287048"/>
            <a:ext cx="5139035" cy="2556001"/>
          </a:xfrm>
          <a:prstGeom prst="rect">
            <a:avLst/>
          </a:prstGeom>
          <a:gradFill flip="none" rotWithShape="1">
            <a:gsLst>
              <a:gs pos="0">
                <a:schemeClr val="bg2"/>
              </a:gs>
              <a:gs pos="99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75252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88279B-2C3C-1B49-91CE-C66F530439A0}"/>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7937" y="0"/>
            <a:ext cx="9144000" cy="5143500"/>
          </a:xfrm>
          <a:prstGeom prst="rect">
            <a:avLst/>
          </a:prstGeom>
        </p:spPr>
      </p:pic>
      <p:sp>
        <p:nvSpPr>
          <p:cNvPr id="24" name="Rectangle 23">
            <a:extLst>
              <a:ext uri="{FF2B5EF4-FFF2-40B4-BE49-F238E27FC236}">
                <a16:creationId xmlns:a16="http://schemas.microsoft.com/office/drawing/2014/main" id="{228A7F7C-6926-904E-BE17-EFB29940EEB8}"/>
              </a:ext>
            </a:extLst>
          </p:cNvPr>
          <p:cNvSpPr/>
          <p:nvPr/>
        </p:nvSpPr>
        <p:spPr>
          <a:xfrm>
            <a:off x="-269240" y="2551"/>
            <a:ext cx="9682480" cy="2569199"/>
          </a:xfrm>
          <a:prstGeom prst="rect">
            <a:avLst/>
          </a:prstGeom>
          <a:gradFill>
            <a:gsLst>
              <a:gs pos="0">
                <a:schemeClr val="tx1">
                  <a:lumMod val="0"/>
                  <a:alpha val="49000"/>
                </a:schemeClr>
              </a:gs>
              <a:gs pos="99000">
                <a:srgbClr val="FFFFFF">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2">
            <a:extLst>
              <a:ext uri="{FF2B5EF4-FFF2-40B4-BE49-F238E27FC236}">
                <a16:creationId xmlns:a16="http://schemas.microsoft.com/office/drawing/2014/main" id="{62ECC9F4-349B-E34E-8F4E-6CF45CF60A6D}"/>
              </a:ext>
            </a:extLst>
          </p:cNvPr>
          <p:cNvSpPr>
            <a:spLocks noGrp="1"/>
          </p:cNvSpPr>
          <p:nvPr>
            <p:ph type="title"/>
          </p:nvPr>
        </p:nvSpPr>
        <p:spPr/>
        <p:txBody>
          <a:bodyPr/>
          <a:lstStyle/>
          <a:p>
            <a:r>
              <a:rPr lang="en-US" dirty="0">
                <a:solidFill>
                  <a:schemeClr val="bg2"/>
                </a:solidFill>
              </a:rPr>
              <a:t>Text and images</a:t>
            </a:r>
          </a:p>
        </p:txBody>
      </p:sp>
      <p:sp>
        <p:nvSpPr>
          <p:cNvPr id="10" name="Content Placeholder 9">
            <a:extLst>
              <a:ext uri="{FF2B5EF4-FFF2-40B4-BE49-F238E27FC236}">
                <a16:creationId xmlns:a16="http://schemas.microsoft.com/office/drawing/2014/main" id="{0F501FA2-94B3-2848-8A6A-579FDDD03499}"/>
              </a:ext>
            </a:extLst>
          </p:cNvPr>
          <p:cNvSpPr>
            <a:spLocks noGrp="1"/>
          </p:cNvSpPr>
          <p:nvPr>
            <p:ph idx="1"/>
          </p:nvPr>
        </p:nvSpPr>
        <p:spPr>
          <a:xfrm>
            <a:off x="431303" y="1993192"/>
            <a:ext cx="3898800" cy="2609765"/>
          </a:xfrm>
        </p:spPr>
        <p:txBody>
          <a:bodyPr/>
          <a:lstStyle/>
          <a:p>
            <a:pPr lvl="3"/>
            <a:r>
              <a:rPr lang="en-US" dirty="0"/>
              <a:t>A picture tells a thousand words</a:t>
            </a:r>
          </a:p>
          <a:p>
            <a:pPr lvl="4"/>
            <a:r>
              <a:rPr lang="en-US" dirty="0"/>
              <a:t>Full screen images can add drama to a slide and can help break chapters,</a:t>
            </a:r>
            <a:br>
              <a:rPr lang="en-US" dirty="0"/>
            </a:br>
            <a:r>
              <a:rPr lang="en-US" dirty="0"/>
              <a:t>provide overview and inspiration. Select images for your presentation that help extend the narrative or tell the same story without the words.</a:t>
            </a:r>
          </a:p>
          <a:p>
            <a:pPr lvl="3"/>
            <a:r>
              <a:rPr lang="en-US" dirty="0"/>
              <a:t>Image choice</a:t>
            </a:r>
          </a:p>
          <a:p>
            <a:pPr lvl="4"/>
            <a:r>
              <a:rPr lang="en-US" dirty="0"/>
              <a:t>Don’t choose images that are overused, dated or simply contrived – we have all seen those cheesy images of office gatherings where everyone is looking at the camera doing Hi 5’s. No thanks. Choose natural, un-posed and well framed images that you can relate to. </a:t>
            </a:r>
          </a:p>
          <a:p>
            <a:pPr lvl="3"/>
            <a:r>
              <a:rPr lang="en-US" dirty="0"/>
              <a:t>You have control</a:t>
            </a:r>
          </a:p>
          <a:p>
            <a:pPr lvl="4"/>
            <a:r>
              <a:rPr lang="en-US" dirty="0"/>
              <a:t>You can always crop and effect your image, this one for example is cropped to 16:9 and then positioned on the slide so the empty area of tiles allows space for a full column of words. Then the image has been desaturated of colour so that the reader can concentrate on reading this text.</a:t>
            </a:r>
            <a:r>
              <a:rPr lang="en-US" i="1" dirty="0"/>
              <a:t> </a:t>
            </a:r>
          </a:p>
          <a:p>
            <a:endParaRPr lang="en-US" dirty="0"/>
          </a:p>
        </p:txBody>
      </p:sp>
      <p:sp>
        <p:nvSpPr>
          <p:cNvPr id="15" name="Content Placeholder 14">
            <a:extLst>
              <a:ext uri="{FF2B5EF4-FFF2-40B4-BE49-F238E27FC236}">
                <a16:creationId xmlns:a16="http://schemas.microsoft.com/office/drawing/2014/main" id="{CD9F1A7F-38AD-2446-86FC-C016CFD61141}"/>
              </a:ext>
            </a:extLst>
          </p:cNvPr>
          <p:cNvSpPr>
            <a:spLocks noGrp="1"/>
          </p:cNvSpPr>
          <p:nvPr>
            <p:ph idx="13"/>
          </p:nvPr>
        </p:nvSpPr>
        <p:spPr/>
        <p:txBody>
          <a:bodyPr anchor="b">
            <a:normAutofit/>
          </a:bodyPr>
          <a:lstStyle/>
          <a:p>
            <a:pPr lvl="4"/>
            <a:r>
              <a:rPr lang="en-US" sz="800" dirty="0">
                <a:solidFill>
                  <a:schemeClr val="bg2"/>
                </a:solidFill>
              </a:rPr>
              <a:t>This slide is created using a 2 Column, 9pt Slide Master.</a:t>
            </a:r>
            <a:br>
              <a:rPr lang="en-US" sz="800" dirty="0">
                <a:solidFill>
                  <a:schemeClr val="bg2"/>
                </a:solidFill>
              </a:rPr>
            </a:br>
            <a:r>
              <a:rPr lang="en-US" sz="800" dirty="0">
                <a:solidFill>
                  <a:schemeClr val="bg2"/>
                </a:solidFill>
              </a:rPr>
              <a:t>The image could be used in context to convey: general public, families, demographics, shopping spaces, urban environment </a:t>
            </a:r>
          </a:p>
        </p:txBody>
      </p:sp>
      <p:sp>
        <p:nvSpPr>
          <p:cNvPr id="19" name="Rectangle 18">
            <a:extLst>
              <a:ext uri="{FF2B5EF4-FFF2-40B4-BE49-F238E27FC236}">
                <a16:creationId xmlns:a16="http://schemas.microsoft.com/office/drawing/2014/main" id="{E398F50A-6AF1-1D4C-B99B-373548188C9F}"/>
              </a:ext>
            </a:extLst>
          </p:cNvPr>
          <p:cNvSpPr/>
          <p:nvPr/>
        </p:nvSpPr>
        <p:spPr>
          <a:xfrm rot="10800000">
            <a:off x="4572000" y="1993192"/>
            <a:ext cx="4841240" cy="3158642"/>
          </a:xfrm>
          <a:prstGeom prst="rect">
            <a:avLst/>
          </a:prstGeom>
          <a:gradFill>
            <a:gsLst>
              <a:gs pos="0">
                <a:schemeClr val="tx1">
                  <a:alpha val="41000"/>
                  <a:lumMod val="0"/>
                </a:schemeClr>
              </a:gs>
              <a:gs pos="100000">
                <a:srgbClr val="FFFFFF">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00074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Content Placeholder 23">
            <a:extLst>
              <a:ext uri="{FF2B5EF4-FFF2-40B4-BE49-F238E27FC236}">
                <a16:creationId xmlns:a16="http://schemas.microsoft.com/office/drawing/2014/main" id="{BF622ADF-0879-1142-83E4-9C4B07514B4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6910" y="0"/>
            <a:ext cx="9144000" cy="5143500"/>
          </a:xfrm>
          <a:prstGeom prst="rect">
            <a:avLst/>
          </a:prstGeom>
        </p:spPr>
      </p:pic>
      <p:sp>
        <p:nvSpPr>
          <p:cNvPr id="28" name="Title 27">
            <a:extLst>
              <a:ext uri="{FF2B5EF4-FFF2-40B4-BE49-F238E27FC236}">
                <a16:creationId xmlns:a16="http://schemas.microsoft.com/office/drawing/2014/main" id="{D5B9AB8A-F223-EE40-AFCD-BE6981A6E676}"/>
              </a:ext>
            </a:extLst>
          </p:cNvPr>
          <p:cNvSpPr>
            <a:spLocks noGrp="1"/>
          </p:cNvSpPr>
          <p:nvPr>
            <p:ph type="title"/>
          </p:nvPr>
        </p:nvSpPr>
        <p:spPr/>
        <p:txBody>
          <a:bodyPr/>
          <a:lstStyle/>
          <a:p>
            <a:r>
              <a:rPr lang="en-US" dirty="0">
                <a:solidFill>
                  <a:schemeClr val="bg1"/>
                </a:solidFill>
              </a:rPr>
              <a:t>Text and images</a:t>
            </a:r>
          </a:p>
        </p:txBody>
      </p:sp>
      <p:sp>
        <p:nvSpPr>
          <p:cNvPr id="6" name="Content Placeholder 5">
            <a:extLst>
              <a:ext uri="{FF2B5EF4-FFF2-40B4-BE49-F238E27FC236}">
                <a16:creationId xmlns:a16="http://schemas.microsoft.com/office/drawing/2014/main" id="{B26E9412-7335-224D-B4DC-BDAEFC30D4B7}"/>
              </a:ext>
            </a:extLst>
          </p:cNvPr>
          <p:cNvSpPr>
            <a:spLocks noGrp="1"/>
          </p:cNvSpPr>
          <p:nvPr>
            <p:ph idx="1"/>
          </p:nvPr>
        </p:nvSpPr>
        <p:spPr/>
        <p:txBody>
          <a:bodyPr/>
          <a:lstStyle/>
          <a:p>
            <a:endParaRPr lang="en-US" dirty="0"/>
          </a:p>
        </p:txBody>
      </p:sp>
      <p:sp>
        <p:nvSpPr>
          <p:cNvPr id="7" name="Content Placeholder 6">
            <a:extLst>
              <a:ext uri="{FF2B5EF4-FFF2-40B4-BE49-F238E27FC236}">
                <a16:creationId xmlns:a16="http://schemas.microsoft.com/office/drawing/2014/main" id="{FE980C36-04A5-2A42-A293-6A2952E96DFE}"/>
              </a:ext>
            </a:extLst>
          </p:cNvPr>
          <p:cNvSpPr>
            <a:spLocks noGrp="1"/>
          </p:cNvSpPr>
          <p:nvPr>
            <p:ph idx="13"/>
          </p:nvPr>
        </p:nvSpPr>
        <p:spPr/>
        <p:txBody>
          <a:bodyPr/>
          <a:lstStyle/>
          <a:p>
            <a:endParaRPr lang="en-US" dirty="0"/>
          </a:p>
        </p:txBody>
      </p:sp>
      <p:sp>
        <p:nvSpPr>
          <p:cNvPr id="8" name="Content Placeholder 7">
            <a:extLst>
              <a:ext uri="{FF2B5EF4-FFF2-40B4-BE49-F238E27FC236}">
                <a16:creationId xmlns:a16="http://schemas.microsoft.com/office/drawing/2014/main" id="{1BC217EE-20B4-134A-A70B-11B4B22BDCCC}"/>
              </a:ext>
            </a:extLst>
          </p:cNvPr>
          <p:cNvSpPr>
            <a:spLocks noGrp="1"/>
          </p:cNvSpPr>
          <p:nvPr>
            <p:ph idx="14"/>
          </p:nvPr>
        </p:nvSpPr>
        <p:spPr/>
        <p:txBody>
          <a:bodyPr/>
          <a:lstStyle/>
          <a:p>
            <a:pPr lvl="3"/>
            <a:r>
              <a:rPr lang="en-US" dirty="0"/>
              <a:t>Things to remember about using images in your project.</a:t>
            </a:r>
          </a:p>
          <a:p>
            <a:r>
              <a:rPr lang="en-US" dirty="0"/>
              <a:t>Did we purchase the image?</a:t>
            </a:r>
          </a:p>
          <a:p>
            <a:r>
              <a:rPr lang="en-US" dirty="0"/>
              <a:t>Is it relevant to the subject?</a:t>
            </a:r>
          </a:p>
          <a:p>
            <a:r>
              <a:rPr lang="en-US" dirty="0"/>
              <a:t>Is the resolution high enough?</a:t>
            </a:r>
          </a:p>
          <a:p>
            <a:r>
              <a:rPr lang="en-US" dirty="0"/>
              <a:t>Should the image be full-screen?</a:t>
            </a:r>
          </a:p>
          <a:p>
            <a:r>
              <a:rPr lang="en-US" dirty="0"/>
              <a:t>Is the text still readable?</a:t>
            </a:r>
          </a:p>
          <a:p>
            <a:endParaRPr lang="en-US" dirty="0"/>
          </a:p>
        </p:txBody>
      </p:sp>
    </p:spTree>
    <p:extLst>
      <p:ext uri="{BB962C8B-B14F-4D97-AF65-F5344CB8AC3E}">
        <p14:creationId xmlns:p14="http://schemas.microsoft.com/office/powerpoint/2010/main" val="1987326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BA82F8-1B55-6644-8D4E-D60FA95FB4AB}"/>
              </a:ext>
            </a:extLst>
          </p:cNvPr>
          <p:cNvSpPr>
            <a:spLocks noGrp="1"/>
          </p:cNvSpPr>
          <p:nvPr>
            <p:ph type="title"/>
          </p:nvPr>
        </p:nvSpPr>
        <p:spPr/>
        <p:txBody>
          <a:bodyPr/>
          <a:lstStyle/>
          <a:p>
            <a:r>
              <a:rPr lang="en-US" dirty="0"/>
              <a:t>Sample section header</a:t>
            </a:r>
            <a:br>
              <a:rPr lang="en-US" dirty="0"/>
            </a:br>
            <a:r>
              <a:rPr lang="en-US" dirty="0"/>
              <a:t>on a light background</a:t>
            </a:r>
          </a:p>
        </p:txBody>
      </p:sp>
    </p:spTree>
    <p:extLst>
      <p:ext uri="{BB962C8B-B14F-4D97-AF65-F5344CB8AC3E}">
        <p14:creationId xmlns:p14="http://schemas.microsoft.com/office/powerpoint/2010/main" val="2595729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5905AB-C966-1442-B0BD-7945F4065B07}"/>
              </a:ext>
            </a:extLst>
          </p:cNvPr>
          <p:cNvSpPr>
            <a:spLocks noGrp="1"/>
          </p:cNvSpPr>
          <p:nvPr>
            <p:ph type="title"/>
          </p:nvPr>
        </p:nvSpPr>
        <p:spPr/>
        <p:txBody>
          <a:bodyPr/>
          <a:lstStyle/>
          <a:p>
            <a:r>
              <a:rPr lang="en-US" dirty="0"/>
              <a:t>Sample section header</a:t>
            </a:r>
            <a:br>
              <a:rPr lang="en-US" dirty="0"/>
            </a:br>
            <a:r>
              <a:rPr lang="en-US" dirty="0"/>
              <a:t>on a dark background</a:t>
            </a:r>
          </a:p>
        </p:txBody>
      </p:sp>
    </p:spTree>
    <p:extLst>
      <p:ext uri="{BB962C8B-B14F-4D97-AF65-F5344CB8AC3E}">
        <p14:creationId xmlns:p14="http://schemas.microsoft.com/office/powerpoint/2010/main" val="3409712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BD397C-3F57-A34E-9579-C163A1151A7D}"/>
              </a:ext>
            </a:extLst>
          </p:cNvPr>
          <p:cNvSpPr>
            <a:spLocks noGrp="1"/>
          </p:cNvSpPr>
          <p:nvPr>
            <p:ph type="title"/>
          </p:nvPr>
        </p:nvSpPr>
        <p:spPr/>
        <p:txBody>
          <a:bodyPr/>
          <a:lstStyle/>
          <a:p>
            <a:r>
              <a:rPr lang="en-US" dirty="0"/>
              <a:t>Introduction to PowerPoint </a:t>
            </a:r>
          </a:p>
        </p:txBody>
      </p:sp>
      <p:sp>
        <p:nvSpPr>
          <p:cNvPr id="4" name="Content Placeholder 3">
            <a:extLst>
              <a:ext uri="{FF2B5EF4-FFF2-40B4-BE49-F238E27FC236}">
                <a16:creationId xmlns:a16="http://schemas.microsoft.com/office/drawing/2014/main" id="{71A8338C-2E48-C44A-8519-E19DF07501A1}"/>
              </a:ext>
            </a:extLst>
          </p:cNvPr>
          <p:cNvSpPr>
            <a:spLocks noGrp="1"/>
          </p:cNvSpPr>
          <p:nvPr>
            <p:ph idx="13"/>
          </p:nvPr>
        </p:nvSpPr>
        <p:spPr/>
        <p:txBody>
          <a:bodyPr/>
          <a:lstStyle/>
          <a:p>
            <a:pPr lvl="4"/>
            <a:r>
              <a:rPr lang="en-US" dirty="0"/>
              <a:t>All Microsoft products have a built-in searchable help menu, you can access this menu by pressing the </a:t>
            </a:r>
            <a:r>
              <a:rPr lang="en-US" b="1" dirty="0"/>
              <a:t>F1 key </a:t>
            </a:r>
            <a:r>
              <a:rPr lang="en-US" dirty="0"/>
              <a:t>(top right of your keyboard) on a Windows PC and either selecting a menu item or searching by typing a specific topic, much like an internet browser. </a:t>
            </a:r>
            <a:r>
              <a:rPr lang="en-US" b="1" dirty="0"/>
              <a:t>Try it now.</a:t>
            </a:r>
          </a:p>
          <a:p>
            <a:pPr lvl="4"/>
            <a:r>
              <a:rPr lang="en-US" dirty="0"/>
              <a:t>Some pages of this document have a prompt in the corner with a search term to find out more about a topic.</a:t>
            </a:r>
          </a:p>
          <a:p>
            <a:pPr lvl="4"/>
            <a:r>
              <a:rPr lang="en-US" dirty="0"/>
              <a:t>This template user guide provides an overview of some basic functions of PowerPoint and considers the user to have some prior knowledge of the program. </a:t>
            </a:r>
          </a:p>
          <a:p>
            <a:pPr lvl="4"/>
            <a:endParaRPr lang="en-US" dirty="0"/>
          </a:p>
          <a:p>
            <a:pPr lvl="4"/>
            <a:endParaRPr lang="en-US" dirty="0"/>
          </a:p>
          <a:p>
            <a:pPr lvl="4"/>
            <a:endParaRPr lang="en-US" dirty="0"/>
          </a:p>
        </p:txBody>
      </p:sp>
      <p:sp>
        <p:nvSpPr>
          <p:cNvPr id="13" name="Content Placeholder 12">
            <a:extLst>
              <a:ext uri="{FF2B5EF4-FFF2-40B4-BE49-F238E27FC236}">
                <a16:creationId xmlns:a16="http://schemas.microsoft.com/office/drawing/2014/main" id="{E133582C-1F7D-274B-ACE1-3060509187DC}"/>
              </a:ext>
            </a:extLst>
          </p:cNvPr>
          <p:cNvSpPr>
            <a:spLocks noGrp="1"/>
          </p:cNvSpPr>
          <p:nvPr>
            <p:ph idx="14"/>
          </p:nvPr>
        </p:nvSpPr>
        <p:spPr/>
        <p:txBody>
          <a:bodyPr/>
          <a:lstStyle/>
          <a:p>
            <a:pPr lvl="4"/>
            <a:r>
              <a:rPr lang="en-US" dirty="0"/>
              <a:t>Link Group Marketing has also developed short training sessions aimed at beginner and intermediate users – please contact us to enroll or access the training material. </a:t>
            </a:r>
          </a:p>
          <a:p>
            <a:pPr lvl="3"/>
            <a:r>
              <a:rPr lang="en-US" dirty="0"/>
              <a:t>Functions discussed in this user guide:</a:t>
            </a:r>
          </a:p>
          <a:p>
            <a:r>
              <a:rPr lang="en-US" dirty="0"/>
              <a:t>Bullets</a:t>
            </a:r>
          </a:p>
          <a:p>
            <a:r>
              <a:rPr lang="en-US" dirty="0"/>
              <a:t>Slide Layouts</a:t>
            </a:r>
          </a:p>
          <a:p>
            <a:r>
              <a:rPr lang="en-US" dirty="0"/>
              <a:t>Inserting pictures</a:t>
            </a:r>
          </a:p>
          <a:p>
            <a:r>
              <a:rPr lang="en-US" dirty="0"/>
              <a:t>Cropping pictures</a:t>
            </a:r>
          </a:p>
          <a:p>
            <a:r>
              <a:rPr lang="en-US" dirty="0"/>
              <a:t>Arranging </a:t>
            </a:r>
          </a:p>
          <a:p>
            <a:r>
              <a:rPr lang="en-US" dirty="0"/>
              <a:t>Charts and data</a:t>
            </a:r>
          </a:p>
          <a:p>
            <a:r>
              <a:rPr lang="en-US" dirty="0"/>
              <a:t>Image best practice</a:t>
            </a:r>
          </a:p>
          <a:p>
            <a:endParaRPr lang="en-US" dirty="0"/>
          </a:p>
          <a:p>
            <a:endParaRPr lang="en-US" dirty="0"/>
          </a:p>
        </p:txBody>
      </p:sp>
      <p:grpSp>
        <p:nvGrpSpPr>
          <p:cNvPr id="15" name="Group 14">
            <a:extLst>
              <a:ext uri="{FF2B5EF4-FFF2-40B4-BE49-F238E27FC236}">
                <a16:creationId xmlns:a16="http://schemas.microsoft.com/office/drawing/2014/main" id="{837E0A9B-64DE-2F46-BB8C-7AA2675B23EF}"/>
              </a:ext>
            </a:extLst>
          </p:cNvPr>
          <p:cNvGrpSpPr/>
          <p:nvPr/>
        </p:nvGrpSpPr>
        <p:grpSpPr>
          <a:xfrm>
            <a:off x="7134539" y="273844"/>
            <a:ext cx="1577661" cy="294913"/>
            <a:chOff x="6001382" y="4098957"/>
            <a:chExt cx="1577661" cy="294913"/>
          </a:xfrm>
        </p:grpSpPr>
        <p:sp>
          <p:nvSpPr>
            <p:cNvPr id="16" name="TextBox 15">
              <a:extLst>
                <a:ext uri="{FF2B5EF4-FFF2-40B4-BE49-F238E27FC236}">
                  <a16:creationId xmlns:a16="http://schemas.microsoft.com/office/drawing/2014/main" id="{8340D982-9245-9C4A-953F-54C4E3057A98}"/>
                </a:ext>
              </a:extLst>
            </p:cNvPr>
            <p:cNvSpPr txBox="1"/>
            <p:nvPr/>
          </p:nvSpPr>
          <p:spPr>
            <a:xfrm>
              <a:off x="6535734" y="4173355"/>
              <a:ext cx="864019" cy="153888"/>
            </a:xfrm>
            <a:prstGeom prst="rect">
              <a:avLst/>
            </a:prstGeom>
            <a:noFill/>
          </p:spPr>
          <p:txBody>
            <a:bodyPr wrap="none" lIns="0" tIns="0" rIns="0" bIns="0" rtlCol="0">
              <a:spAutoFit/>
            </a:bodyPr>
            <a:lstStyle/>
            <a:p>
              <a:r>
                <a:rPr lang="en-US" sz="1000" dirty="0">
                  <a:solidFill>
                    <a:schemeClr val="tx2"/>
                  </a:solidFill>
                </a:rPr>
                <a:t>Search for help</a:t>
              </a:r>
            </a:p>
          </p:txBody>
        </p:sp>
        <p:grpSp>
          <p:nvGrpSpPr>
            <p:cNvPr id="17" name="Group 16">
              <a:extLst>
                <a:ext uri="{FF2B5EF4-FFF2-40B4-BE49-F238E27FC236}">
                  <a16:creationId xmlns:a16="http://schemas.microsoft.com/office/drawing/2014/main" id="{C4CC8F39-8590-AA44-8563-739494C44E50}"/>
                </a:ext>
              </a:extLst>
            </p:cNvPr>
            <p:cNvGrpSpPr/>
            <p:nvPr/>
          </p:nvGrpSpPr>
          <p:grpSpPr>
            <a:xfrm>
              <a:off x="6001382" y="4098957"/>
              <a:ext cx="1577661" cy="294913"/>
              <a:chOff x="1164507" y="1798947"/>
              <a:chExt cx="2696189" cy="504000"/>
            </a:xfrm>
          </p:grpSpPr>
          <p:grpSp>
            <p:nvGrpSpPr>
              <p:cNvPr id="18" name="Group 17">
                <a:extLst>
                  <a:ext uri="{FF2B5EF4-FFF2-40B4-BE49-F238E27FC236}">
                    <a16:creationId xmlns:a16="http://schemas.microsoft.com/office/drawing/2014/main" id="{7BDE5D29-3A06-8C48-9A85-5C5DC4534CF9}"/>
                  </a:ext>
                </a:extLst>
              </p:cNvPr>
              <p:cNvGrpSpPr/>
              <p:nvPr/>
            </p:nvGrpSpPr>
            <p:grpSpPr>
              <a:xfrm>
                <a:off x="1237731" y="1870585"/>
                <a:ext cx="360000" cy="360000"/>
                <a:chOff x="1038948" y="2891219"/>
                <a:chExt cx="360000" cy="360000"/>
              </a:xfrm>
            </p:grpSpPr>
            <p:sp>
              <p:nvSpPr>
                <p:cNvPr id="22" name="[T2O] Rounded Rectangle 10">
                  <a:extLst>
                    <a:ext uri="{FF2B5EF4-FFF2-40B4-BE49-F238E27FC236}">
                      <a16:creationId xmlns:a16="http://schemas.microsoft.com/office/drawing/2014/main" id="{21ADDBAC-56E5-904E-A325-36CBA6342549}"/>
                    </a:ext>
                  </a:extLst>
                </p:cNvPr>
                <p:cNvSpPr/>
                <p:nvPr/>
              </p:nvSpPr>
              <p:spPr>
                <a:xfrm>
                  <a:off x="1038948" y="2891219"/>
                  <a:ext cx="360000" cy="360000"/>
                </a:xfrm>
                <a:custGeom>
                  <a:avLst/>
                  <a:gdLst>
                    <a:gd name="connsiteX0" fmla="*/ 35320 w 360000"/>
                    <a:gd name="connsiteY0" fmla="*/ 0 h 360000"/>
                    <a:gd name="connsiteX1" fmla="*/ 324680 w 360000"/>
                    <a:gd name="connsiteY1" fmla="*/ 0 h 360000"/>
                    <a:gd name="connsiteX2" fmla="*/ 360000 w 360000"/>
                    <a:gd name="connsiteY2" fmla="*/ 35320 h 360000"/>
                    <a:gd name="connsiteX3" fmla="*/ 360000 w 360000"/>
                    <a:gd name="connsiteY3" fmla="*/ 324680 h 360000"/>
                    <a:gd name="connsiteX4" fmla="*/ 324680 w 360000"/>
                    <a:gd name="connsiteY4" fmla="*/ 360000 h 360000"/>
                    <a:gd name="connsiteX5" fmla="*/ 35320 w 360000"/>
                    <a:gd name="connsiteY5" fmla="*/ 360000 h 360000"/>
                    <a:gd name="connsiteX6" fmla="*/ 0 w 360000"/>
                    <a:gd name="connsiteY6" fmla="*/ 324680 h 360000"/>
                    <a:gd name="connsiteX7" fmla="*/ 0 w 360000"/>
                    <a:gd name="connsiteY7" fmla="*/ 35320 h 360000"/>
                    <a:gd name="connsiteX8" fmla="*/ 35320 w 360000"/>
                    <a:gd name="connsiteY8" fmla="*/ 0 h 3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000" h="360000">
                      <a:moveTo>
                        <a:pt x="35320" y="0"/>
                      </a:moveTo>
                      <a:lnTo>
                        <a:pt x="324680" y="0"/>
                      </a:lnTo>
                      <a:cubicBezTo>
                        <a:pt x="344187" y="0"/>
                        <a:pt x="360000" y="15813"/>
                        <a:pt x="360000" y="35320"/>
                      </a:cubicBezTo>
                      <a:lnTo>
                        <a:pt x="360000" y="324680"/>
                      </a:lnTo>
                      <a:cubicBezTo>
                        <a:pt x="360000" y="344187"/>
                        <a:pt x="344187" y="360000"/>
                        <a:pt x="324680" y="360000"/>
                      </a:cubicBezTo>
                      <a:lnTo>
                        <a:pt x="35320" y="360000"/>
                      </a:lnTo>
                      <a:cubicBezTo>
                        <a:pt x="15813" y="360000"/>
                        <a:pt x="0" y="344187"/>
                        <a:pt x="0" y="324680"/>
                      </a:cubicBezTo>
                      <a:lnTo>
                        <a:pt x="0" y="35320"/>
                      </a:lnTo>
                      <a:cubicBezTo>
                        <a:pt x="0" y="15813"/>
                        <a:pt x="15813" y="0"/>
                        <a:pt x="35320" y="0"/>
                      </a:cubicBezTo>
                      <a:close/>
                    </a:path>
                  </a:pathLst>
                </a:cu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2O] TextBox 21">
                  <a:extLst>
                    <a:ext uri="{FF2B5EF4-FFF2-40B4-BE49-F238E27FC236}">
                      <a16:creationId xmlns:a16="http://schemas.microsoft.com/office/drawing/2014/main" id="{06D948BE-659B-4346-8A2F-75239E1636A3}"/>
                    </a:ext>
                  </a:extLst>
                </p:cNvPr>
                <p:cNvSpPr/>
                <p:nvPr/>
              </p:nvSpPr>
              <p:spPr>
                <a:xfrm>
                  <a:off x="1131335" y="3002758"/>
                  <a:ext cx="175226" cy="136922"/>
                </a:xfrm>
                <a:custGeom>
                  <a:avLst/>
                  <a:gdLst/>
                  <a:ahLst/>
                  <a:cxnLst/>
                  <a:rect l="l" t="t" r="r" b="b"/>
                  <a:pathLst>
                    <a:path w="175226" h="136922">
                      <a:moveTo>
                        <a:pt x="0" y="558"/>
                      </a:moveTo>
                      <a:lnTo>
                        <a:pt x="93482" y="558"/>
                      </a:lnTo>
                      <a:lnTo>
                        <a:pt x="93482" y="23627"/>
                      </a:lnTo>
                      <a:lnTo>
                        <a:pt x="27533" y="23627"/>
                      </a:lnTo>
                      <a:lnTo>
                        <a:pt x="27533" y="55904"/>
                      </a:lnTo>
                      <a:lnTo>
                        <a:pt x="84460" y="55904"/>
                      </a:lnTo>
                      <a:lnTo>
                        <a:pt x="84460" y="78972"/>
                      </a:lnTo>
                      <a:lnTo>
                        <a:pt x="27533" y="78972"/>
                      </a:lnTo>
                      <a:lnTo>
                        <a:pt x="27533" y="136922"/>
                      </a:lnTo>
                      <a:lnTo>
                        <a:pt x="0" y="136922"/>
                      </a:lnTo>
                      <a:close/>
                      <a:moveTo>
                        <a:pt x="154018" y="0"/>
                      </a:moveTo>
                      <a:lnTo>
                        <a:pt x="175226" y="0"/>
                      </a:lnTo>
                      <a:lnTo>
                        <a:pt x="175226" y="136922"/>
                      </a:lnTo>
                      <a:lnTo>
                        <a:pt x="149088" y="136922"/>
                      </a:lnTo>
                      <a:lnTo>
                        <a:pt x="149088" y="38417"/>
                      </a:lnTo>
                      <a:cubicBezTo>
                        <a:pt x="139538" y="47346"/>
                        <a:pt x="128283" y="53950"/>
                        <a:pt x="115323" y="58229"/>
                      </a:cubicBezTo>
                      <a:lnTo>
                        <a:pt x="115323" y="34510"/>
                      </a:lnTo>
                      <a:cubicBezTo>
                        <a:pt x="122144" y="32277"/>
                        <a:pt x="129555" y="28045"/>
                        <a:pt x="137554" y="21813"/>
                      </a:cubicBezTo>
                      <a:cubicBezTo>
                        <a:pt x="145554" y="15581"/>
                        <a:pt x="151042" y="8310"/>
                        <a:pt x="154018" y="0"/>
                      </a:cubicBez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308EE980-221A-7241-AD0E-38C957598781}"/>
                  </a:ext>
                </a:extLst>
              </p:cNvPr>
              <p:cNvGrpSpPr/>
              <p:nvPr/>
            </p:nvGrpSpPr>
            <p:grpSpPr>
              <a:xfrm>
                <a:off x="1164507" y="1798947"/>
                <a:ext cx="2696189" cy="504000"/>
                <a:chOff x="1164507" y="1798947"/>
                <a:chExt cx="2696189" cy="504000"/>
              </a:xfrm>
            </p:grpSpPr>
            <p:sp>
              <p:nvSpPr>
                <p:cNvPr id="20" name="Rounded Rectangle 19">
                  <a:extLst>
                    <a:ext uri="{FF2B5EF4-FFF2-40B4-BE49-F238E27FC236}">
                      <a16:creationId xmlns:a16="http://schemas.microsoft.com/office/drawing/2014/main" id="{D28DCD02-3EE1-2147-9335-2ED917EFE4FE}"/>
                    </a:ext>
                  </a:extLst>
                </p:cNvPr>
                <p:cNvSpPr/>
                <p:nvPr/>
              </p:nvSpPr>
              <p:spPr>
                <a:xfrm>
                  <a:off x="1164507" y="1798947"/>
                  <a:ext cx="2696189" cy="504000"/>
                </a:xfrm>
                <a:prstGeom prst="roundRect">
                  <a:avLst>
                    <a:gd name="adj" fmla="val 9811"/>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Graphic 7">
                  <a:extLst>
                    <a:ext uri="{FF2B5EF4-FFF2-40B4-BE49-F238E27FC236}">
                      <a16:creationId xmlns:a16="http://schemas.microsoft.com/office/drawing/2014/main" id="{10B7F5C3-9273-1240-9623-3D71C5CDCD0F}"/>
                    </a:ext>
                  </a:extLst>
                </p:cNvPr>
                <p:cNvSpPr/>
                <p:nvPr/>
              </p:nvSpPr>
              <p:spPr>
                <a:xfrm>
                  <a:off x="1685085" y="1895128"/>
                  <a:ext cx="293955" cy="293955"/>
                </a:xfrm>
                <a:custGeom>
                  <a:avLst/>
                  <a:gdLst>
                    <a:gd name="connsiteX0" fmla="*/ 732473 w 742950"/>
                    <a:gd name="connsiteY0" fmla="*/ 638175 h 742950"/>
                    <a:gd name="connsiteX1" fmla="*/ 613410 w 742950"/>
                    <a:gd name="connsiteY1" fmla="*/ 519112 h 742950"/>
                    <a:gd name="connsiteX2" fmla="*/ 554355 w 742950"/>
                    <a:gd name="connsiteY2" fmla="*/ 501015 h 742950"/>
                    <a:gd name="connsiteX3" fmla="*/ 512445 w 742950"/>
                    <a:gd name="connsiteY3" fmla="*/ 459105 h 742950"/>
                    <a:gd name="connsiteX4" fmla="*/ 571500 w 742950"/>
                    <a:gd name="connsiteY4" fmla="*/ 285750 h 742950"/>
                    <a:gd name="connsiteX5" fmla="*/ 285750 w 742950"/>
                    <a:gd name="connsiteY5" fmla="*/ 0 h 742950"/>
                    <a:gd name="connsiteX6" fmla="*/ 0 w 742950"/>
                    <a:gd name="connsiteY6" fmla="*/ 285750 h 742950"/>
                    <a:gd name="connsiteX7" fmla="*/ 285750 w 742950"/>
                    <a:gd name="connsiteY7" fmla="*/ 571500 h 742950"/>
                    <a:gd name="connsiteX8" fmla="*/ 459105 w 742950"/>
                    <a:gd name="connsiteY8" fmla="*/ 512445 h 742950"/>
                    <a:gd name="connsiteX9" fmla="*/ 501015 w 742950"/>
                    <a:gd name="connsiteY9" fmla="*/ 554355 h 742950"/>
                    <a:gd name="connsiteX10" fmla="*/ 519112 w 742950"/>
                    <a:gd name="connsiteY10" fmla="*/ 613410 h 742950"/>
                    <a:gd name="connsiteX11" fmla="*/ 638175 w 742950"/>
                    <a:gd name="connsiteY11" fmla="*/ 732473 h 742950"/>
                    <a:gd name="connsiteX12" fmla="*/ 685800 w 742950"/>
                    <a:gd name="connsiteY12" fmla="*/ 752475 h 742950"/>
                    <a:gd name="connsiteX13" fmla="*/ 733425 w 742950"/>
                    <a:gd name="connsiteY13" fmla="*/ 732473 h 742950"/>
                    <a:gd name="connsiteX14" fmla="*/ 732473 w 742950"/>
                    <a:gd name="connsiteY14" fmla="*/ 638175 h 742950"/>
                    <a:gd name="connsiteX15" fmla="*/ 284798 w 742950"/>
                    <a:gd name="connsiteY15" fmla="*/ 513398 h 742950"/>
                    <a:gd name="connsiteX16" fmla="*/ 56197 w 742950"/>
                    <a:gd name="connsiteY16" fmla="*/ 284798 h 742950"/>
                    <a:gd name="connsiteX17" fmla="*/ 284798 w 742950"/>
                    <a:gd name="connsiteY17" fmla="*/ 56197 h 742950"/>
                    <a:gd name="connsiteX18" fmla="*/ 513398 w 742950"/>
                    <a:gd name="connsiteY18" fmla="*/ 284798 h 742950"/>
                    <a:gd name="connsiteX19" fmla="*/ 284798 w 742950"/>
                    <a:gd name="connsiteY19" fmla="*/ 513398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2950" h="742950">
                      <a:moveTo>
                        <a:pt x="732473" y="638175"/>
                      </a:moveTo>
                      <a:lnTo>
                        <a:pt x="613410" y="519112"/>
                      </a:lnTo>
                      <a:cubicBezTo>
                        <a:pt x="597218" y="502920"/>
                        <a:pt x="575310" y="497205"/>
                        <a:pt x="554355" y="501015"/>
                      </a:cubicBezTo>
                      <a:lnTo>
                        <a:pt x="512445" y="459105"/>
                      </a:lnTo>
                      <a:cubicBezTo>
                        <a:pt x="549593" y="411480"/>
                        <a:pt x="571500" y="350520"/>
                        <a:pt x="571500" y="285750"/>
                      </a:cubicBezTo>
                      <a:cubicBezTo>
                        <a:pt x="571500" y="128588"/>
                        <a:pt x="442912" y="0"/>
                        <a:pt x="285750" y="0"/>
                      </a:cubicBezTo>
                      <a:cubicBezTo>
                        <a:pt x="128588" y="0"/>
                        <a:pt x="0" y="128588"/>
                        <a:pt x="0" y="285750"/>
                      </a:cubicBezTo>
                      <a:cubicBezTo>
                        <a:pt x="0" y="442912"/>
                        <a:pt x="128588" y="571500"/>
                        <a:pt x="285750" y="571500"/>
                      </a:cubicBezTo>
                      <a:cubicBezTo>
                        <a:pt x="350520" y="571500"/>
                        <a:pt x="410528" y="549593"/>
                        <a:pt x="459105" y="512445"/>
                      </a:cubicBezTo>
                      <a:lnTo>
                        <a:pt x="501015" y="554355"/>
                      </a:lnTo>
                      <a:cubicBezTo>
                        <a:pt x="497205" y="575310"/>
                        <a:pt x="502920" y="597218"/>
                        <a:pt x="519112" y="613410"/>
                      </a:cubicBezTo>
                      <a:lnTo>
                        <a:pt x="638175" y="732473"/>
                      </a:lnTo>
                      <a:cubicBezTo>
                        <a:pt x="651510" y="745808"/>
                        <a:pt x="668655" y="752475"/>
                        <a:pt x="685800" y="752475"/>
                      </a:cubicBezTo>
                      <a:cubicBezTo>
                        <a:pt x="702945" y="752475"/>
                        <a:pt x="720090" y="745808"/>
                        <a:pt x="733425" y="732473"/>
                      </a:cubicBezTo>
                      <a:cubicBezTo>
                        <a:pt x="758190" y="705802"/>
                        <a:pt x="758190" y="663893"/>
                        <a:pt x="732473" y="638175"/>
                      </a:cubicBezTo>
                      <a:close/>
                      <a:moveTo>
                        <a:pt x="284798" y="513398"/>
                      </a:moveTo>
                      <a:cubicBezTo>
                        <a:pt x="159067" y="513398"/>
                        <a:pt x="56197" y="410528"/>
                        <a:pt x="56197" y="284798"/>
                      </a:cubicBezTo>
                      <a:cubicBezTo>
                        <a:pt x="56197" y="159067"/>
                        <a:pt x="159067" y="56197"/>
                        <a:pt x="284798" y="56197"/>
                      </a:cubicBezTo>
                      <a:cubicBezTo>
                        <a:pt x="410528" y="56197"/>
                        <a:pt x="513398" y="159067"/>
                        <a:pt x="513398" y="284798"/>
                      </a:cubicBezTo>
                      <a:cubicBezTo>
                        <a:pt x="513398" y="410528"/>
                        <a:pt x="410528" y="513398"/>
                        <a:pt x="284798" y="513398"/>
                      </a:cubicBezTo>
                      <a:close/>
                    </a:path>
                  </a:pathLst>
                </a:custGeom>
                <a:solidFill>
                  <a:schemeClr val="tx2"/>
                </a:solidFill>
                <a:ln w="9525" cap="flat">
                  <a:noFill/>
                  <a:prstDash val="solid"/>
                  <a:miter/>
                </a:ln>
              </p:spPr>
              <p:txBody>
                <a:bodyPr rtlCol="0" anchor="ctr"/>
                <a:lstStyle/>
                <a:p>
                  <a:endParaRPr lang="en-US" dirty="0"/>
                </a:p>
              </p:txBody>
            </p:sp>
          </p:grpSp>
        </p:grpSp>
      </p:grpSp>
    </p:spTree>
    <p:extLst>
      <p:ext uri="{BB962C8B-B14F-4D97-AF65-F5344CB8AC3E}">
        <p14:creationId xmlns:p14="http://schemas.microsoft.com/office/powerpoint/2010/main" val="1510511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F0419ED-FB28-FF43-AA44-16F48D6FD0D1}"/>
              </a:ext>
            </a:extLst>
          </p:cNvPr>
          <p:cNvSpPr>
            <a:spLocks noGrp="1"/>
          </p:cNvSpPr>
          <p:nvPr>
            <p:ph type="title"/>
          </p:nvPr>
        </p:nvSpPr>
        <p:spPr/>
        <p:txBody>
          <a:bodyPr/>
          <a:lstStyle/>
          <a:p>
            <a:r>
              <a:rPr lang="en-US" dirty="0"/>
              <a:t>How to use this template:</a:t>
            </a:r>
            <a:br>
              <a:rPr lang="en-US" dirty="0"/>
            </a:br>
            <a:r>
              <a:rPr lang="en-US" dirty="0"/>
              <a:t>Bullet and paragraph hierarchy</a:t>
            </a:r>
          </a:p>
        </p:txBody>
      </p:sp>
      <p:sp>
        <p:nvSpPr>
          <p:cNvPr id="9" name="Content Placeholder 8">
            <a:extLst>
              <a:ext uri="{FF2B5EF4-FFF2-40B4-BE49-F238E27FC236}">
                <a16:creationId xmlns:a16="http://schemas.microsoft.com/office/drawing/2014/main" id="{FB9F3EA4-21F1-D248-ADB1-F5FFA1B14136}"/>
              </a:ext>
            </a:extLst>
          </p:cNvPr>
          <p:cNvSpPr>
            <a:spLocks noGrp="1"/>
          </p:cNvSpPr>
          <p:nvPr>
            <p:ph idx="13"/>
          </p:nvPr>
        </p:nvSpPr>
        <p:spPr>
          <a:xfrm>
            <a:off x="4788024" y="1276349"/>
            <a:ext cx="3917826" cy="3746587"/>
          </a:xfrm>
        </p:spPr>
        <p:txBody>
          <a:bodyPr>
            <a:normAutofit/>
          </a:bodyPr>
          <a:lstStyle/>
          <a:p>
            <a:r>
              <a:rPr lang="en-AU" dirty="0"/>
              <a:t>Bullet 1 - Lorem ipsum dolor sit amet, consectetur</a:t>
            </a:r>
          </a:p>
          <a:p>
            <a:pPr lvl="1"/>
            <a:r>
              <a:rPr lang="en-AU" dirty="0"/>
              <a:t>Bullet 2 - Lorem ipsum dolor sit amet, consectetur  </a:t>
            </a:r>
          </a:p>
          <a:p>
            <a:pPr lvl="2"/>
            <a:r>
              <a:rPr lang="en-AU" dirty="0"/>
              <a:t>Bullet 3 - Lorem ipsum dolor sit amet, consectetur </a:t>
            </a:r>
          </a:p>
          <a:p>
            <a:pPr lvl="3"/>
            <a:r>
              <a:rPr lang="en-AU" dirty="0"/>
              <a:t>Bold sub-heading</a:t>
            </a:r>
          </a:p>
          <a:p>
            <a:pPr lvl="4"/>
            <a:r>
              <a:rPr lang="en-AU" dirty="0"/>
              <a:t>Body-copy - Lorem ipsum dolor sit amet, consectetur adipiscing elit, sed do eiusmod tempor incididunt ut labore et dolore magna aliqua. Ut enim ad minim veniam, quis nostrud exercitation ullamco laboris nisi </a:t>
            </a:r>
          </a:p>
          <a:p>
            <a:pPr lvl="4"/>
            <a:r>
              <a:rPr lang="en-AU" dirty="0"/>
              <a:t>ut aliquip ex ea commodo consequat. Duis aute irure dolor in reprehenderit in voluptate velit esse cillum dolore eu fugiat nulla pariatur.</a:t>
            </a:r>
          </a:p>
          <a:p>
            <a:pPr lvl="3"/>
            <a:r>
              <a:rPr lang="en-AU" dirty="0"/>
              <a:t>Bold sub-heading</a:t>
            </a:r>
          </a:p>
          <a:p>
            <a:r>
              <a:rPr lang="en-AU" dirty="0"/>
              <a:t>Bullet 1 - cupidatat non proident, sunt in culpa qui officia deserunt mollit anim id est laborum.</a:t>
            </a:r>
            <a:endParaRPr lang="en-US" dirty="0"/>
          </a:p>
          <a:p>
            <a:endParaRPr lang="en-US" dirty="0"/>
          </a:p>
        </p:txBody>
      </p:sp>
      <p:pic>
        <p:nvPicPr>
          <p:cNvPr id="4" name="Picture 3">
            <a:extLst>
              <a:ext uri="{FF2B5EF4-FFF2-40B4-BE49-F238E27FC236}">
                <a16:creationId xmlns:a16="http://schemas.microsoft.com/office/drawing/2014/main" id="{7AB0AF68-3E04-7E46-B645-F87D13F9103B}"/>
              </a:ext>
            </a:extLst>
          </p:cNvPr>
          <p:cNvPicPr>
            <a:picLocks noChangeAspect="1"/>
          </p:cNvPicPr>
          <p:nvPr/>
        </p:nvPicPr>
        <p:blipFill rotWithShape="1">
          <a:blip r:embed="rId2"/>
          <a:srcRect l="37300" t="37329" r="35822" b="4190"/>
          <a:stretch/>
        </p:blipFill>
        <p:spPr>
          <a:xfrm>
            <a:off x="1121081" y="3374321"/>
            <a:ext cx="2879108" cy="732770"/>
          </a:xfrm>
          <a:prstGeom prst="rect">
            <a:avLst/>
          </a:prstGeom>
        </p:spPr>
      </p:pic>
      <p:sp>
        <p:nvSpPr>
          <p:cNvPr id="13" name="TextBox 12">
            <a:extLst>
              <a:ext uri="{FF2B5EF4-FFF2-40B4-BE49-F238E27FC236}">
                <a16:creationId xmlns:a16="http://schemas.microsoft.com/office/drawing/2014/main" id="{EFCA3AD1-390D-0F48-9B23-D970347A9875}"/>
              </a:ext>
            </a:extLst>
          </p:cNvPr>
          <p:cNvSpPr txBox="1"/>
          <p:nvPr/>
        </p:nvSpPr>
        <p:spPr>
          <a:xfrm>
            <a:off x="431800" y="1276350"/>
            <a:ext cx="3924177" cy="461665"/>
          </a:xfrm>
          <a:prstGeom prst="rect">
            <a:avLst/>
          </a:prstGeom>
          <a:solidFill>
            <a:schemeClr val="bg1">
              <a:lumMod val="95000"/>
            </a:schemeClr>
          </a:solidFill>
          <a:ln>
            <a:noFill/>
          </a:ln>
        </p:spPr>
        <p:txBody>
          <a:bodyPr wrap="square" rtlCol="0">
            <a:spAutoFit/>
          </a:bodyPr>
          <a:lstStyle/>
          <a:p>
            <a:r>
              <a:rPr lang="en-US" sz="1200" dirty="0"/>
              <a:t>Three bullet-list levels are available using the </a:t>
            </a:r>
            <a:r>
              <a:rPr lang="en-US" sz="1200" b="1" dirty="0"/>
              <a:t>Tab</a:t>
            </a:r>
            <a:r>
              <a:rPr lang="en-US" sz="1200" dirty="0"/>
              <a:t> key to increase bullets and </a:t>
            </a:r>
            <a:r>
              <a:rPr lang="en-US" sz="1200" b="1" dirty="0"/>
              <a:t>Shift+Tab</a:t>
            </a:r>
            <a:r>
              <a:rPr lang="en-US" sz="1200" dirty="0"/>
              <a:t> to decrease bullets. </a:t>
            </a:r>
          </a:p>
        </p:txBody>
      </p:sp>
      <p:sp>
        <p:nvSpPr>
          <p:cNvPr id="14" name="TextBox 13">
            <a:extLst>
              <a:ext uri="{FF2B5EF4-FFF2-40B4-BE49-F238E27FC236}">
                <a16:creationId xmlns:a16="http://schemas.microsoft.com/office/drawing/2014/main" id="{95E95AF6-0B2B-1946-872F-E04253608745}"/>
              </a:ext>
            </a:extLst>
          </p:cNvPr>
          <p:cNvSpPr txBox="1"/>
          <p:nvPr/>
        </p:nvSpPr>
        <p:spPr>
          <a:xfrm>
            <a:off x="438150" y="1931195"/>
            <a:ext cx="3917826" cy="646331"/>
          </a:xfrm>
          <a:prstGeom prst="rect">
            <a:avLst/>
          </a:prstGeom>
          <a:solidFill>
            <a:schemeClr val="bg1">
              <a:lumMod val="95000"/>
            </a:schemeClr>
          </a:solidFill>
          <a:ln>
            <a:noFill/>
          </a:ln>
        </p:spPr>
        <p:txBody>
          <a:bodyPr wrap="square" rtlCol="0">
            <a:spAutoFit/>
          </a:bodyPr>
          <a:lstStyle/>
          <a:p>
            <a:r>
              <a:rPr lang="en-US" sz="1200" dirty="0"/>
              <a:t>Create a </a:t>
            </a:r>
            <a:r>
              <a:rPr lang="en-US" sz="1200" b="1" dirty="0">
                <a:solidFill>
                  <a:schemeClr val="accent1"/>
                </a:solidFill>
              </a:rPr>
              <a:t>Bold sub-heading</a:t>
            </a:r>
            <a:r>
              <a:rPr lang="en-US" sz="1200" dirty="0">
                <a:solidFill>
                  <a:schemeClr val="bg2"/>
                </a:solidFill>
              </a:rPr>
              <a:t> </a:t>
            </a:r>
            <a:r>
              <a:rPr lang="en-US" sz="1200" dirty="0"/>
              <a:t>using </a:t>
            </a:r>
            <a:r>
              <a:rPr lang="en-US" sz="1200" b="1" dirty="0"/>
              <a:t>Tab</a:t>
            </a:r>
            <a:r>
              <a:rPr lang="en-US" sz="1200" dirty="0"/>
              <a:t> after the last bullet in sequence – this will also apply a paragraph space below the previous entry. </a:t>
            </a:r>
          </a:p>
        </p:txBody>
      </p:sp>
      <p:sp>
        <p:nvSpPr>
          <p:cNvPr id="16" name="TextBox 15">
            <a:extLst>
              <a:ext uri="{FF2B5EF4-FFF2-40B4-BE49-F238E27FC236}">
                <a16:creationId xmlns:a16="http://schemas.microsoft.com/office/drawing/2014/main" id="{250238F5-5FCF-D443-AD22-D6B9BF379C7F}"/>
              </a:ext>
            </a:extLst>
          </p:cNvPr>
          <p:cNvSpPr txBox="1"/>
          <p:nvPr/>
        </p:nvSpPr>
        <p:spPr>
          <a:xfrm>
            <a:off x="438150" y="4184948"/>
            <a:ext cx="3898776" cy="461665"/>
          </a:xfrm>
          <a:prstGeom prst="rect">
            <a:avLst/>
          </a:prstGeom>
          <a:solidFill>
            <a:schemeClr val="bg1">
              <a:lumMod val="95000"/>
            </a:schemeClr>
          </a:solidFill>
          <a:ln>
            <a:noFill/>
          </a:ln>
        </p:spPr>
        <p:txBody>
          <a:bodyPr wrap="square" rtlCol="0">
            <a:spAutoFit/>
          </a:bodyPr>
          <a:lstStyle/>
          <a:p>
            <a:r>
              <a:rPr lang="en-US" sz="1200" dirty="0"/>
              <a:t>Return to the </a:t>
            </a:r>
            <a:r>
              <a:rPr lang="en-US" sz="1200" b="1" dirty="0">
                <a:solidFill>
                  <a:schemeClr val="accent1"/>
                </a:solidFill>
              </a:rPr>
              <a:t>Bold sub-heading</a:t>
            </a:r>
            <a:r>
              <a:rPr lang="en-US" sz="1200" dirty="0"/>
              <a:t> style and bullet-list</a:t>
            </a:r>
            <a:br>
              <a:rPr lang="en-US" sz="1200" dirty="0"/>
            </a:br>
            <a:r>
              <a:rPr lang="en-US" sz="1200" dirty="0"/>
              <a:t>by using the </a:t>
            </a:r>
            <a:r>
              <a:rPr lang="en-US" sz="1200" b="1" dirty="0"/>
              <a:t>Indent less </a:t>
            </a:r>
            <a:r>
              <a:rPr lang="en-US" sz="1200" dirty="0"/>
              <a:t>function.</a:t>
            </a:r>
          </a:p>
        </p:txBody>
      </p:sp>
      <p:sp>
        <p:nvSpPr>
          <p:cNvPr id="29" name="Left Bracket 28">
            <a:extLst>
              <a:ext uri="{FF2B5EF4-FFF2-40B4-BE49-F238E27FC236}">
                <a16:creationId xmlns:a16="http://schemas.microsoft.com/office/drawing/2014/main" id="{A5BCCA5D-4B24-FC44-9D74-D0818719A83A}"/>
              </a:ext>
            </a:extLst>
          </p:cNvPr>
          <p:cNvSpPr/>
          <p:nvPr/>
        </p:nvSpPr>
        <p:spPr>
          <a:xfrm>
            <a:off x="4583879" y="1215024"/>
            <a:ext cx="207326" cy="756821"/>
          </a:xfrm>
          <a:prstGeom prst="leftBracket">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Left Bracket 29">
            <a:extLst>
              <a:ext uri="{FF2B5EF4-FFF2-40B4-BE49-F238E27FC236}">
                <a16:creationId xmlns:a16="http://schemas.microsoft.com/office/drawing/2014/main" id="{4C361C33-16F6-204C-A0DF-4B83C82C9DD3}"/>
              </a:ext>
            </a:extLst>
          </p:cNvPr>
          <p:cNvSpPr/>
          <p:nvPr/>
        </p:nvSpPr>
        <p:spPr>
          <a:xfrm>
            <a:off x="4583879" y="2007963"/>
            <a:ext cx="207326" cy="269310"/>
          </a:xfrm>
          <a:prstGeom prst="leftBracket">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Left Bracket 30">
            <a:extLst>
              <a:ext uri="{FF2B5EF4-FFF2-40B4-BE49-F238E27FC236}">
                <a16:creationId xmlns:a16="http://schemas.microsoft.com/office/drawing/2014/main" id="{192E65CB-7490-414E-9691-5BAC7AA4DA9C}"/>
              </a:ext>
            </a:extLst>
          </p:cNvPr>
          <p:cNvSpPr/>
          <p:nvPr/>
        </p:nvSpPr>
        <p:spPr>
          <a:xfrm>
            <a:off x="4583879" y="2298528"/>
            <a:ext cx="207326" cy="1629948"/>
          </a:xfrm>
          <a:prstGeom prst="leftBracket">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4E54D57-B6C6-6C48-9B6D-CF4422C061A8}"/>
              </a:ext>
            </a:extLst>
          </p:cNvPr>
          <p:cNvSpPr/>
          <p:nvPr/>
        </p:nvSpPr>
        <p:spPr>
          <a:xfrm>
            <a:off x="2024185" y="3386465"/>
            <a:ext cx="607886" cy="312616"/>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Left Bracket 31">
            <a:extLst>
              <a:ext uri="{FF2B5EF4-FFF2-40B4-BE49-F238E27FC236}">
                <a16:creationId xmlns:a16="http://schemas.microsoft.com/office/drawing/2014/main" id="{F59C5981-FCAD-8343-B597-992D4891F1C7}"/>
              </a:ext>
            </a:extLst>
          </p:cNvPr>
          <p:cNvSpPr/>
          <p:nvPr/>
        </p:nvSpPr>
        <p:spPr>
          <a:xfrm>
            <a:off x="4583879" y="3964593"/>
            <a:ext cx="207326" cy="732770"/>
          </a:xfrm>
          <a:prstGeom prst="leftBracket">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4" name="TextBox 33">
            <a:extLst>
              <a:ext uri="{FF2B5EF4-FFF2-40B4-BE49-F238E27FC236}">
                <a16:creationId xmlns:a16="http://schemas.microsoft.com/office/drawing/2014/main" id="{7557F36D-8DC6-4D42-A47F-AD56106DA8BB}"/>
              </a:ext>
            </a:extLst>
          </p:cNvPr>
          <p:cNvSpPr txBox="1"/>
          <p:nvPr/>
        </p:nvSpPr>
        <p:spPr>
          <a:xfrm>
            <a:off x="438150" y="2766615"/>
            <a:ext cx="3898776" cy="461665"/>
          </a:xfrm>
          <a:prstGeom prst="rect">
            <a:avLst/>
          </a:prstGeom>
          <a:solidFill>
            <a:schemeClr val="bg1">
              <a:lumMod val="95000"/>
            </a:schemeClr>
          </a:solidFill>
          <a:ln>
            <a:noFill/>
          </a:ln>
        </p:spPr>
        <p:txBody>
          <a:bodyPr wrap="square" rtlCol="0">
            <a:spAutoFit/>
          </a:bodyPr>
          <a:lstStyle/>
          <a:p>
            <a:pPr>
              <a:spcAft>
                <a:spcPts val="600"/>
              </a:spcAft>
            </a:pPr>
            <a:r>
              <a:rPr lang="en-US" sz="1200" dirty="0"/>
              <a:t>Use the </a:t>
            </a:r>
            <a:r>
              <a:rPr lang="en-US" sz="1200" b="1" dirty="0"/>
              <a:t>Indent more</a:t>
            </a:r>
            <a:r>
              <a:rPr lang="en-US" sz="1200" dirty="0"/>
              <a:t> in the </a:t>
            </a:r>
            <a:r>
              <a:rPr lang="en-US" sz="1200" b="1" dirty="0"/>
              <a:t>Home</a:t>
            </a:r>
            <a:r>
              <a:rPr lang="en-US" sz="1200" dirty="0"/>
              <a:t> ribbon to activate Body copy – this will allow long flowing text. </a:t>
            </a:r>
          </a:p>
        </p:txBody>
      </p:sp>
      <p:cxnSp>
        <p:nvCxnSpPr>
          <p:cNvPr id="3" name="Straight Arrow Connector 2">
            <a:extLst>
              <a:ext uri="{FF2B5EF4-FFF2-40B4-BE49-F238E27FC236}">
                <a16:creationId xmlns:a16="http://schemas.microsoft.com/office/drawing/2014/main" id="{2B726EEC-B49C-9E46-8B8C-FB8E90BE51FF}"/>
              </a:ext>
            </a:extLst>
          </p:cNvPr>
          <p:cNvCxnSpPr>
            <a:stCxn id="34" idx="2"/>
          </p:cNvCxnSpPr>
          <p:nvPr/>
        </p:nvCxnSpPr>
        <p:spPr>
          <a:xfrm>
            <a:off x="2387538" y="3228280"/>
            <a:ext cx="62091" cy="270503"/>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D194098-6F03-C541-9B19-07EBB6FA1E56}"/>
              </a:ext>
            </a:extLst>
          </p:cNvPr>
          <p:cNvCxnSpPr>
            <a:cxnSpLocks/>
            <a:stCxn id="16" idx="0"/>
          </p:cNvCxnSpPr>
          <p:nvPr/>
        </p:nvCxnSpPr>
        <p:spPr>
          <a:xfrm flipH="1" flipV="1">
            <a:off x="2223436" y="3604662"/>
            <a:ext cx="164102" cy="58028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7E33B0FD-71AF-ED40-8E57-7BA5BE4A1998}"/>
              </a:ext>
            </a:extLst>
          </p:cNvPr>
          <p:cNvGrpSpPr/>
          <p:nvPr/>
        </p:nvGrpSpPr>
        <p:grpSpPr>
          <a:xfrm>
            <a:off x="7134539" y="273844"/>
            <a:ext cx="1577661" cy="294913"/>
            <a:chOff x="6001382" y="4098957"/>
            <a:chExt cx="1577661" cy="294913"/>
          </a:xfrm>
        </p:grpSpPr>
        <p:sp>
          <p:nvSpPr>
            <p:cNvPr id="22" name="TextBox 21">
              <a:extLst>
                <a:ext uri="{FF2B5EF4-FFF2-40B4-BE49-F238E27FC236}">
                  <a16:creationId xmlns:a16="http://schemas.microsoft.com/office/drawing/2014/main" id="{45C5F42A-85B0-FA4A-9FD1-991629430AF2}"/>
                </a:ext>
              </a:extLst>
            </p:cNvPr>
            <p:cNvSpPr txBox="1"/>
            <p:nvPr/>
          </p:nvSpPr>
          <p:spPr>
            <a:xfrm>
              <a:off x="6535734" y="4173355"/>
              <a:ext cx="383118" cy="153888"/>
            </a:xfrm>
            <a:prstGeom prst="rect">
              <a:avLst/>
            </a:prstGeom>
            <a:noFill/>
          </p:spPr>
          <p:txBody>
            <a:bodyPr wrap="none" lIns="0" tIns="0" rIns="0" bIns="0" rtlCol="0">
              <a:spAutoFit/>
            </a:bodyPr>
            <a:lstStyle/>
            <a:p>
              <a:r>
                <a:rPr lang="en-US" sz="1000" dirty="0">
                  <a:solidFill>
                    <a:schemeClr val="tx2"/>
                  </a:solidFill>
                </a:rPr>
                <a:t>Bullets</a:t>
              </a:r>
            </a:p>
          </p:txBody>
        </p:sp>
        <p:grpSp>
          <p:nvGrpSpPr>
            <p:cNvPr id="23" name="Group 22">
              <a:extLst>
                <a:ext uri="{FF2B5EF4-FFF2-40B4-BE49-F238E27FC236}">
                  <a16:creationId xmlns:a16="http://schemas.microsoft.com/office/drawing/2014/main" id="{66CB2DDE-BE01-8349-A1D9-B428A826F90A}"/>
                </a:ext>
              </a:extLst>
            </p:cNvPr>
            <p:cNvGrpSpPr/>
            <p:nvPr/>
          </p:nvGrpSpPr>
          <p:grpSpPr>
            <a:xfrm>
              <a:off x="6001382" y="4098957"/>
              <a:ext cx="1577661" cy="294913"/>
              <a:chOff x="1164507" y="1798947"/>
              <a:chExt cx="2696189" cy="504000"/>
            </a:xfrm>
          </p:grpSpPr>
          <p:grpSp>
            <p:nvGrpSpPr>
              <p:cNvPr id="24" name="Group 23">
                <a:extLst>
                  <a:ext uri="{FF2B5EF4-FFF2-40B4-BE49-F238E27FC236}">
                    <a16:creationId xmlns:a16="http://schemas.microsoft.com/office/drawing/2014/main" id="{A7371EBF-64E5-0D48-8B54-C9418684B3BF}"/>
                  </a:ext>
                </a:extLst>
              </p:cNvPr>
              <p:cNvGrpSpPr/>
              <p:nvPr/>
            </p:nvGrpSpPr>
            <p:grpSpPr>
              <a:xfrm>
                <a:off x="1237731" y="1870585"/>
                <a:ext cx="360000" cy="360000"/>
                <a:chOff x="1038948" y="2891219"/>
                <a:chExt cx="360000" cy="360000"/>
              </a:xfrm>
            </p:grpSpPr>
            <p:sp>
              <p:nvSpPr>
                <p:cNvPr id="35" name="[T2O] Rounded Rectangle 10">
                  <a:extLst>
                    <a:ext uri="{FF2B5EF4-FFF2-40B4-BE49-F238E27FC236}">
                      <a16:creationId xmlns:a16="http://schemas.microsoft.com/office/drawing/2014/main" id="{3E500143-B88D-594F-A422-D1A31DEF9CE3}"/>
                    </a:ext>
                  </a:extLst>
                </p:cNvPr>
                <p:cNvSpPr/>
                <p:nvPr/>
              </p:nvSpPr>
              <p:spPr>
                <a:xfrm>
                  <a:off x="1038948" y="2891219"/>
                  <a:ext cx="360000" cy="360000"/>
                </a:xfrm>
                <a:custGeom>
                  <a:avLst/>
                  <a:gdLst>
                    <a:gd name="connsiteX0" fmla="*/ 35320 w 360000"/>
                    <a:gd name="connsiteY0" fmla="*/ 0 h 360000"/>
                    <a:gd name="connsiteX1" fmla="*/ 324680 w 360000"/>
                    <a:gd name="connsiteY1" fmla="*/ 0 h 360000"/>
                    <a:gd name="connsiteX2" fmla="*/ 360000 w 360000"/>
                    <a:gd name="connsiteY2" fmla="*/ 35320 h 360000"/>
                    <a:gd name="connsiteX3" fmla="*/ 360000 w 360000"/>
                    <a:gd name="connsiteY3" fmla="*/ 324680 h 360000"/>
                    <a:gd name="connsiteX4" fmla="*/ 324680 w 360000"/>
                    <a:gd name="connsiteY4" fmla="*/ 360000 h 360000"/>
                    <a:gd name="connsiteX5" fmla="*/ 35320 w 360000"/>
                    <a:gd name="connsiteY5" fmla="*/ 360000 h 360000"/>
                    <a:gd name="connsiteX6" fmla="*/ 0 w 360000"/>
                    <a:gd name="connsiteY6" fmla="*/ 324680 h 360000"/>
                    <a:gd name="connsiteX7" fmla="*/ 0 w 360000"/>
                    <a:gd name="connsiteY7" fmla="*/ 35320 h 360000"/>
                    <a:gd name="connsiteX8" fmla="*/ 35320 w 360000"/>
                    <a:gd name="connsiteY8" fmla="*/ 0 h 3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000" h="360000">
                      <a:moveTo>
                        <a:pt x="35320" y="0"/>
                      </a:moveTo>
                      <a:lnTo>
                        <a:pt x="324680" y="0"/>
                      </a:lnTo>
                      <a:cubicBezTo>
                        <a:pt x="344187" y="0"/>
                        <a:pt x="360000" y="15813"/>
                        <a:pt x="360000" y="35320"/>
                      </a:cubicBezTo>
                      <a:lnTo>
                        <a:pt x="360000" y="324680"/>
                      </a:lnTo>
                      <a:cubicBezTo>
                        <a:pt x="360000" y="344187"/>
                        <a:pt x="344187" y="360000"/>
                        <a:pt x="324680" y="360000"/>
                      </a:cubicBezTo>
                      <a:lnTo>
                        <a:pt x="35320" y="360000"/>
                      </a:lnTo>
                      <a:cubicBezTo>
                        <a:pt x="15813" y="360000"/>
                        <a:pt x="0" y="344187"/>
                        <a:pt x="0" y="324680"/>
                      </a:cubicBezTo>
                      <a:lnTo>
                        <a:pt x="0" y="35320"/>
                      </a:lnTo>
                      <a:cubicBezTo>
                        <a:pt x="0" y="15813"/>
                        <a:pt x="15813" y="0"/>
                        <a:pt x="35320" y="0"/>
                      </a:cubicBezTo>
                      <a:close/>
                    </a:path>
                  </a:pathLst>
                </a:cu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2O] TextBox 21">
                  <a:extLst>
                    <a:ext uri="{FF2B5EF4-FFF2-40B4-BE49-F238E27FC236}">
                      <a16:creationId xmlns:a16="http://schemas.microsoft.com/office/drawing/2014/main" id="{D983A2D0-3998-2546-A3DF-0348B97C8FCC}"/>
                    </a:ext>
                  </a:extLst>
                </p:cNvPr>
                <p:cNvSpPr/>
                <p:nvPr/>
              </p:nvSpPr>
              <p:spPr>
                <a:xfrm>
                  <a:off x="1131335" y="3002758"/>
                  <a:ext cx="175226" cy="136922"/>
                </a:xfrm>
                <a:custGeom>
                  <a:avLst/>
                  <a:gdLst/>
                  <a:ahLst/>
                  <a:cxnLst/>
                  <a:rect l="l" t="t" r="r" b="b"/>
                  <a:pathLst>
                    <a:path w="175226" h="136922">
                      <a:moveTo>
                        <a:pt x="0" y="558"/>
                      </a:moveTo>
                      <a:lnTo>
                        <a:pt x="93482" y="558"/>
                      </a:lnTo>
                      <a:lnTo>
                        <a:pt x="93482" y="23627"/>
                      </a:lnTo>
                      <a:lnTo>
                        <a:pt x="27533" y="23627"/>
                      </a:lnTo>
                      <a:lnTo>
                        <a:pt x="27533" y="55904"/>
                      </a:lnTo>
                      <a:lnTo>
                        <a:pt x="84460" y="55904"/>
                      </a:lnTo>
                      <a:lnTo>
                        <a:pt x="84460" y="78972"/>
                      </a:lnTo>
                      <a:lnTo>
                        <a:pt x="27533" y="78972"/>
                      </a:lnTo>
                      <a:lnTo>
                        <a:pt x="27533" y="136922"/>
                      </a:lnTo>
                      <a:lnTo>
                        <a:pt x="0" y="136922"/>
                      </a:lnTo>
                      <a:close/>
                      <a:moveTo>
                        <a:pt x="154018" y="0"/>
                      </a:moveTo>
                      <a:lnTo>
                        <a:pt x="175226" y="0"/>
                      </a:lnTo>
                      <a:lnTo>
                        <a:pt x="175226" y="136922"/>
                      </a:lnTo>
                      <a:lnTo>
                        <a:pt x="149088" y="136922"/>
                      </a:lnTo>
                      <a:lnTo>
                        <a:pt x="149088" y="38417"/>
                      </a:lnTo>
                      <a:cubicBezTo>
                        <a:pt x="139538" y="47346"/>
                        <a:pt x="128283" y="53950"/>
                        <a:pt x="115323" y="58229"/>
                      </a:cubicBezTo>
                      <a:lnTo>
                        <a:pt x="115323" y="34510"/>
                      </a:lnTo>
                      <a:cubicBezTo>
                        <a:pt x="122144" y="32277"/>
                        <a:pt x="129555" y="28045"/>
                        <a:pt x="137554" y="21813"/>
                      </a:cubicBezTo>
                      <a:cubicBezTo>
                        <a:pt x="145554" y="15581"/>
                        <a:pt x="151042" y="8310"/>
                        <a:pt x="154018" y="0"/>
                      </a:cubicBez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ACD649CC-789B-C34C-9F7A-E063F936055C}"/>
                  </a:ext>
                </a:extLst>
              </p:cNvPr>
              <p:cNvGrpSpPr/>
              <p:nvPr/>
            </p:nvGrpSpPr>
            <p:grpSpPr>
              <a:xfrm>
                <a:off x="1164507" y="1798947"/>
                <a:ext cx="2696189" cy="504000"/>
                <a:chOff x="1164507" y="1798947"/>
                <a:chExt cx="2696189" cy="504000"/>
              </a:xfrm>
            </p:grpSpPr>
            <p:sp>
              <p:nvSpPr>
                <p:cNvPr id="26" name="Rounded Rectangle 25">
                  <a:extLst>
                    <a:ext uri="{FF2B5EF4-FFF2-40B4-BE49-F238E27FC236}">
                      <a16:creationId xmlns:a16="http://schemas.microsoft.com/office/drawing/2014/main" id="{1D0FF2EE-B886-5240-8949-BC7AE4D81BE8}"/>
                    </a:ext>
                  </a:extLst>
                </p:cNvPr>
                <p:cNvSpPr/>
                <p:nvPr/>
              </p:nvSpPr>
              <p:spPr>
                <a:xfrm>
                  <a:off x="1164507" y="1798947"/>
                  <a:ext cx="2696189" cy="504000"/>
                </a:xfrm>
                <a:prstGeom prst="roundRect">
                  <a:avLst>
                    <a:gd name="adj" fmla="val 9811"/>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Graphic 7">
                  <a:extLst>
                    <a:ext uri="{FF2B5EF4-FFF2-40B4-BE49-F238E27FC236}">
                      <a16:creationId xmlns:a16="http://schemas.microsoft.com/office/drawing/2014/main" id="{322B8952-0C3B-1E47-AD7A-89EC6D3BBB5E}"/>
                    </a:ext>
                  </a:extLst>
                </p:cNvPr>
                <p:cNvSpPr/>
                <p:nvPr/>
              </p:nvSpPr>
              <p:spPr>
                <a:xfrm>
                  <a:off x="1685085" y="1895128"/>
                  <a:ext cx="293955" cy="293955"/>
                </a:xfrm>
                <a:custGeom>
                  <a:avLst/>
                  <a:gdLst>
                    <a:gd name="connsiteX0" fmla="*/ 732473 w 742950"/>
                    <a:gd name="connsiteY0" fmla="*/ 638175 h 742950"/>
                    <a:gd name="connsiteX1" fmla="*/ 613410 w 742950"/>
                    <a:gd name="connsiteY1" fmla="*/ 519112 h 742950"/>
                    <a:gd name="connsiteX2" fmla="*/ 554355 w 742950"/>
                    <a:gd name="connsiteY2" fmla="*/ 501015 h 742950"/>
                    <a:gd name="connsiteX3" fmla="*/ 512445 w 742950"/>
                    <a:gd name="connsiteY3" fmla="*/ 459105 h 742950"/>
                    <a:gd name="connsiteX4" fmla="*/ 571500 w 742950"/>
                    <a:gd name="connsiteY4" fmla="*/ 285750 h 742950"/>
                    <a:gd name="connsiteX5" fmla="*/ 285750 w 742950"/>
                    <a:gd name="connsiteY5" fmla="*/ 0 h 742950"/>
                    <a:gd name="connsiteX6" fmla="*/ 0 w 742950"/>
                    <a:gd name="connsiteY6" fmla="*/ 285750 h 742950"/>
                    <a:gd name="connsiteX7" fmla="*/ 285750 w 742950"/>
                    <a:gd name="connsiteY7" fmla="*/ 571500 h 742950"/>
                    <a:gd name="connsiteX8" fmla="*/ 459105 w 742950"/>
                    <a:gd name="connsiteY8" fmla="*/ 512445 h 742950"/>
                    <a:gd name="connsiteX9" fmla="*/ 501015 w 742950"/>
                    <a:gd name="connsiteY9" fmla="*/ 554355 h 742950"/>
                    <a:gd name="connsiteX10" fmla="*/ 519112 w 742950"/>
                    <a:gd name="connsiteY10" fmla="*/ 613410 h 742950"/>
                    <a:gd name="connsiteX11" fmla="*/ 638175 w 742950"/>
                    <a:gd name="connsiteY11" fmla="*/ 732473 h 742950"/>
                    <a:gd name="connsiteX12" fmla="*/ 685800 w 742950"/>
                    <a:gd name="connsiteY12" fmla="*/ 752475 h 742950"/>
                    <a:gd name="connsiteX13" fmla="*/ 733425 w 742950"/>
                    <a:gd name="connsiteY13" fmla="*/ 732473 h 742950"/>
                    <a:gd name="connsiteX14" fmla="*/ 732473 w 742950"/>
                    <a:gd name="connsiteY14" fmla="*/ 638175 h 742950"/>
                    <a:gd name="connsiteX15" fmla="*/ 284798 w 742950"/>
                    <a:gd name="connsiteY15" fmla="*/ 513398 h 742950"/>
                    <a:gd name="connsiteX16" fmla="*/ 56197 w 742950"/>
                    <a:gd name="connsiteY16" fmla="*/ 284798 h 742950"/>
                    <a:gd name="connsiteX17" fmla="*/ 284798 w 742950"/>
                    <a:gd name="connsiteY17" fmla="*/ 56197 h 742950"/>
                    <a:gd name="connsiteX18" fmla="*/ 513398 w 742950"/>
                    <a:gd name="connsiteY18" fmla="*/ 284798 h 742950"/>
                    <a:gd name="connsiteX19" fmla="*/ 284798 w 742950"/>
                    <a:gd name="connsiteY19" fmla="*/ 513398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2950" h="742950">
                      <a:moveTo>
                        <a:pt x="732473" y="638175"/>
                      </a:moveTo>
                      <a:lnTo>
                        <a:pt x="613410" y="519112"/>
                      </a:lnTo>
                      <a:cubicBezTo>
                        <a:pt x="597218" y="502920"/>
                        <a:pt x="575310" y="497205"/>
                        <a:pt x="554355" y="501015"/>
                      </a:cubicBezTo>
                      <a:lnTo>
                        <a:pt x="512445" y="459105"/>
                      </a:lnTo>
                      <a:cubicBezTo>
                        <a:pt x="549593" y="411480"/>
                        <a:pt x="571500" y="350520"/>
                        <a:pt x="571500" y="285750"/>
                      </a:cubicBezTo>
                      <a:cubicBezTo>
                        <a:pt x="571500" y="128588"/>
                        <a:pt x="442912" y="0"/>
                        <a:pt x="285750" y="0"/>
                      </a:cubicBezTo>
                      <a:cubicBezTo>
                        <a:pt x="128588" y="0"/>
                        <a:pt x="0" y="128588"/>
                        <a:pt x="0" y="285750"/>
                      </a:cubicBezTo>
                      <a:cubicBezTo>
                        <a:pt x="0" y="442912"/>
                        <a:pt x="128588" y="571500"/>
                        <a:pt x="285750" y="571500"/>
                      </a:cubicBezTo>
                      <a:cubicBezTo>
                        <a:pt x="350520" y="571500"/>
                        <a:pt x="410528" y="549593"/>
                        <a:pt x="459105" y="512445"/>
                      </a:cubicBezTo>
                      <a:lnTo>
                        <a:pt x="501015" y="554355"/>
                      </a:lnTo>
                      <a:cubicBezTo>
                        <a:pt x="497205" y="575310"/>
                        <a:pt x="502920" y="597218"/>
                        <a:pt x="519112" y="613410"/>
                      </a:cubicBezTo>
                      <a:lnTo>
                        <a:pt x="638175" y="732473"/>
                      </a:lnTo>
                      <a:cubicBezTo>
                        <a:pt x="651510" y="745808"/>
                        <a:pt x="668655" y="752475"/>
                        <a:pt x="685800" y="752475"/>
                      </a:cubicBezTo>
                      <a:cubicBezTo>
                        <a:pt x="702945" y="752475"/>
                        <a:pt x="720090" y="745808"/>
                        <a:pt x="733425" y="732473"/>
                      </a:cubicBezTo>
                      <a:cubicBezTo>
                        <a:pt x="758190" y="705802"/>
                        <a:pt x="758190" y="663893"/>
                        <a:pt x="732473" y="638175"/>
                      </a:cubicBezTo>
                      <a:close/>
                      <a:moveTo>
                        <a:pt x="284798" y="513398"/>
                      </a:moveTo>
                      <a:cubicBezTo>
                        <a:pt x="159067" y="513398"/>
                        <a:pt x="56197" y="410528"/>
                        <a:pt x="56197" y="284798"/>
                      </a:cubicBezTo>
                      <a:cubicBezTo>
                        <a:pt x="56197" y="159067"/>
                        <a:pt x="159067" y="56197"/>
                        <a:pt x="284798" y="56197"/>
                      </a:cubicBezTo>
                      <a:cubicBezTo>
                        <a:pt x="410528" y="56197"/>
                        <a:pt x="513398" y="159067"/>
                        <a:pt x="513398" y="284798"/>
                      </a:cubicBezTo>
                      <a:cubicBezTo>
                        <a:pt x="513398" y="410528"/>
                        <a:pt x="410528" y="513398"/>
                        <a:pt x="284798" y="513398"/>
                      </a:cubicBezTo>
                      <a:close/>
                    </a:path>
                  </a:pathLst>
                </a:custGeom>
                <a:solidFill>
                  <a:schemeClr val="tx2"/>
                </a:solidFill>
                <a:ln w="9525" cap="flat">
                  <a:noFill/>
                  <a:prstDash val="solid"/>
                  <a:miter/>
                </a:ln>
              </p:spPr>
              <p:txBody>
                <a:bodyPr rtlCol="0" anchor="ctr"/>
                <a:lstStyle/>
                <a:p>
                  <a:endParaRPr lang="en-US" dirty="0"/>
                </a:p>
              </p:txBody>
            </p:sp>
          </p:grpSp>
        </p:grpSp>
      </p:grpSp>
    </p:spTree>
    <p:extLst>
      <p:ext uri="{BB962C8B-B14F-4D97-AF65-F5344CB8AC3E}">
        <p14:creationId xmlns:p14="http://schemas.microsoft.com/office/powerpoint/2010/main" val="1300794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E3EDF-4B12-324A-8E33-AA77C2C71D51}"/>
              </a:ext>
            </a:extLst>
          </p:cNvPr>
          <p:cNvSpPr>
            <a:spLocks noGrp="1"/>
          </p:cNvSpPr>
          <p:nvPr>
            <p:ph type="title"/>
          </p:nvPr>
        </p:nvSpPr>
        <p:spPr/>
        <p:txBody>
          <a:bodyPr/>
          <a:lstStyle/>
          <a:p>
            <a:r>
              <a:rPr lang="en-US" dirty="0"/>
              <a:t>Practice converting this text with bullet-lists,</a:t>
            </a:r>
            <a:br>
              <a:rPr lang="en-US" dirty="0"/>
            </a:br>
            <a:r>
              <a:rPr lang="en-US" dirty="0"/>
              <a:t>sub-headings and body-copy</a:t>
            </a:r>
          </a:p>
        </p:txBody>
      </p:sp>
      <p:sp>
        <p:nvSpPr>
          <p:cNvPr id="3" name="Content Placeholder 2">
            <a:extLst>
              <a:ext uri="{FF2B5EF4-FFF2-40B4-BE49-F238E27FC236}">
                <a16:creationId xmlns:a16="http://schemas.microsoft.com/office/drawing/2014/main" id="{9A66EFFA-E72C-6149-9F3D-5C8CE54B8CC7}"/>
              </a:ext>
            </a:extLst>
          </p:cNvPr>
          <p:cNvSpPr>
            <a:spLocks noGrp="1"/>
          </p:cNvSpPr>
          <p:nvPr>
            <p:ph idx="13"/>
          </p:nvPr>
        </p:nvSpPr>
        <p:spPr>
          <a:xfrm>
            <a:off x="431800" y="1276349"/>
            <a:ext cx="3898776" cy="3370263"/>
          </a:xfrm>
        </p:spPr>
        <p:txBody>
          <a:bodyPr>
            <a:noAutofit/>
          </a:bodyPr>
          <a:lstStyle/>
          <a:p>
            <a:r>
              <a:rPr lang="en-AU"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r>
              <a:rPr lang="en-AU"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endParaRPr lang="en-US" dirty="0"/>
          </a:p>
        </p:txBody>
      </p:sp>
      <p:sp>
        <p:nvSpPr>
          <p:cNvPr id="4" name="Content Placeholder 3">
            <a:extLst>
              <a:ext uri="{FF2B5EF4-FFF2-40B4-BE49-F238E27FC236}">
                <a16:creationId xmlns:a16="http://schemas.microsoft.com/office/drawing/2014/main" id="{A8DBF45F-E682-3341-B9CF-3FD2C94FCE42}"/>
              </a:ext>
            </a:extLst>
          </p:cNvPr>
          <p:cNvSpPr>
            <a:spLocks noGrp="1"/>
          </p:cNvSpPr>
          <p:nvPr>
            <p:ph idx="14"/>
          </p:nvPr>
        </p:nvSpPr>
        <p:spPr/>
        <p:txBody>
          <a:bodyPr>
            <a:noAutofit/>
          </a:bodyPr>
          <a:lstStyle/>
          <a:p>
            <a:r>
              <a:rPr lang="en-AU"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r>
              <a:rPr lang="en-AU"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endParaRPr lang="en-US" dirty="0"/>
          </a:p>
        </p:txBody>
      </p:sp>
    </p:spTree>
    <p:extLst>
      <p:ext uri="{BB962C8B-B14F-4D97-AF65-F5344CB8AC3E}">
        <p14:creationId xmlns:p14="http://schemas.microsoft.com/office/powerpoint/2010/main" val="2007189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2EF8F-7E78-0646-B6E5-FB8A03CE1AAD}"/>
              </a:ext>
            </a:extLst>
          </p:cNvPr>
          <p:cNvSpPr>
            <a:spLocks noGrp="1"/>
          </p:cNvSpPr>
          <p:nvPr>
            <p:ph type="title"/>
          </p:nvPr>
        </p:nvSpPr>
        <p:spPr/>
        <p:txBody>
          <a:bodyPr/>
          <a:lstStyle/>
          <a:p>
            <a:r>
              <a:rPr lang="en-US" dirty="0"/>
              <a:t>Using and applying Slide Layouts</a:t>
            </a:r>
          </a:p>
        </p:txBody>
      </p:sp>
      <p:sp>
        <p:nvSpPr>
          <p:cNvPr id="3" name="Content Placeholder 2">
            <a:extLst>
              <a:ext uri="{FF2B5EF4-FFF2-40B4-BE49-F238E27FC236}">
                <a16:creationId xmlns:a16="http://schemas.microsoft.com/office/drawing/2014/main" id="{FF570785-8A0E-5549-B273-1DCB9582D75D}"/>
              </a:ext>
            </a:extLst>
          </p:cNvPr>
          <p:cNvSpPr>
            <a:spLocks noGrp="1"/>
          </p:cNvSpPr>
          <p:nvPr>
            <p:ph idx="1"/>
          </p:nvPr>
        </p:nvSpPr>
        <p:spPr>
          <a:xfrm>
            <a:off x="431303" y="1276350"/>
            <a:ext cx="3898800" cy="3593306"/>
          </a:xfrm>
        </p:spPr>
        <p:txBody>
          <a:bodyPr>
            <a:noAutofit/>
          </a:bodyPr>
          <a:lstStyle/>
          <a:p>
            <a:pPr lvl="4"/>
            <a:r>
              <a:rPr lang="en-US" b="1" dirty="0"/>
              <a:t>Slide Layouts </a:t>
            </a:r>
            <a:r>
              <a:rPr lang="en-US" dirty="0"/>
              <a:t>allow you to apply consistent placeholders across your</a:t>
            </a:r>
            <a:br>
              <a:rPr lang="en-US" dirty="0"/>
            </a:br>
            <a:r>
              <a:rPr lang="en-US" dirty="0"/>
              <a:t>slides including; text boxes, fonts, footers and images.</a:t>
            </a:r>
          </a:p>
          <a:p>
            <a:pPr lvl="4"/>
            <a:r>
              <a:rPr lang="en-US" dirty="0"/>
              <a:t>The Slide Layouts in this pack are modified so that you have plenty of options to populate your information. The largest text option is 18pt text</a:t>
            </a:r>
            <a:br>
              <a:rPr lang="en-US" dirty="0"/>
            </a:br>
            <a:r>
              <a:rPr lang="en-US" dirty="0"/>
              <a:t>in a single column, then as shown in the screenshot, the columns divide</a:t>
            </a:r>
            <a:br>
              <a:rPr lang="en-US" dirty="0"/>
            </a:br>
            <a:r>
              <a:rPr lang="en-US" dirty="0"/>
              <a:t>by two, three and then dividing further into a variety of popular placeholder</a:t>
            </a:r>
            <a:br>
              <a:rPr lang="en-US" dirty="0"/>
            </a:br>
            <a:r>
              <a:rPr lang="en-US" dirty="0"/>
              <a:t>and font size variations.</a:t>
            </a:r>
          </a:p>
          <a:p>
            <a:pPr lvl="4"/>
            <a:r>
              <a:rPr lang="en-US" dirty="0"/>
              <a:t>This slide layout is a two column layout in 9pt text </a:t>
            </a:r>
            <a:r>
              <a:rPr lang="en-US" b="1" dirty="0"/>
              <a:t>(2_Col_9pt) </a:t>
            </a:r>
            <a:r>
              <a:rPr lang="en-US" dirty="0"/>
              <a:t>as highlighted in the screenshot, and is suitable for longer descriptive copy</a:t>
            </a:r>
            <a:br>
              <a:rPr lang="en-US" dirty="0"/>
            </a:br>
            <a:r>
              <a:rPr lang="en-US" dirty="0"/>
              <a:t>and a large image which takes up about half of the slide. Both placeholders could be populated with text, images, charts, tables or video files. </a:t>
            </a:r>
          </a:p>
          <a:p>
            <a:pPr lvl="4"/>
            <a:r>
              <a:rPr lang="en-US" b="1" dirty="0"/>
              <a:t>As you develop your slides, decide on which layout option is most suitable to have a good balance between text and images.</a:t>
            </a:r>
          </a:p>
          <a:p>
            <a:pPr lvl="4"/>
            <a:r>
              <a:rPr lang="en-US" dirty="0"/>
              <a:t>Have an experiment with the different options and learn how the content position changes when you select a different Slide Layout. Some of the options will be best suited for an icon accompanied by a phrase or short paragraph or a short introduction and a hero image or product screenshot.</a:t>
            </a:r>
          </a:p>
          <a:p>
            <a:pPr lvl="4"/>
            <a:r>
              <a:rPr lang="en-US" dirty="0"/>
              <a:t>If there are options missing from this template that would be useful,</a:t>
            </a:r>
            <a:br>
              <a:rPr lang="en-US" dirty="0"/>
            </a:br>
            <a:r>
              <a:rPr lang="en-US" dirty="0"/>
              <a:t>put forward a request as we welcome suggestions for improvement.</a:t>
            </a:r>
          </a:p>
          <a:p>
            <a:pPr lvl="4"/>
            <a:endParaRPr lang="en-US" dirty="0"/>
          </a:p>
          <a:p>
            <a:pPr lvl="4"/>
            <a:endParaRPr lang="en-US" dirty="0"/>
          </a:p>
        </p:txBody>
      </p:sp>
      <p:pic>
        <p:nvPicPr>
          <p:cNvPr id="23" name="Content Placeholder 22">
            <a:extLst>
              <a:ext uri="{FF2B5EF4-FFF2-40B4-BE49-F238E27FC236}">
                <a16:creationId xmlns:a16="http://schemas.microsoft.com/office/drawing/2014/main" id="{24EF2D24-B1B2-A044-95EA-64153E20BAE5}"/>
              </a:ext>
            </a:extLst>
          </p:cNvPr>
          <p:cNvPicPr>
            <a:picLocks noGrp="1" noChangeAspect="1"/>
          </p:cNvPicPr>
          <p:nvPr>
            <p:ph idx="13"/>
          </p:nvPr>
        </p:nvPicPr>
        <p:blipFill rotWithShape="1">
          <a:blip r:embed="rId2"/>
          <a:srcRect l="6168" t="3837" r="48716" b="32785"/>
          <a:stretch/>
        </p:blipFill>
        <p:spPr>
          <a:xfrm>
            <a:off x="5096675" y="1342414"/>
            <a:ext cx="3388957" cy="2675686"/>
          </a:xfrm>
          <a:custGeom>
            <a:avLst/>
            <a:gdLst>
              <a:gd name="connsiteX0" fmla="*/ 0 w 3829212"/>
              <a:gd name="connsiteY0" fmla="*/ 0 h 3023281"/>
              <a:gd name="connsiteX1" fmla="*/ 3829212 w 3829212"/>
              <a:gd name="connsiteY1" fmla="*/ 0 h 3023281"/>
              <a:gd name="connsiteX2" fmla="*/ 3829212 w 3829212"/>
              <a:gd name="connsiteY2" fmla="*/ 3023281 h 3023281"/>
              <a:gd name="connsiteX3" fmla="*/ 879757 w 3829212"/>
              <a:gd name="connsiteY3" fmla="*/ 3023281 h 3023281"/>
              <a:gd name="connsiteX4" fmla="*/ 879757 w 3829212"/>
              <a:gd name="connsiteY4" fmla="*/ 624819 h 3023281"/>
              <a:gd name="connsiteX5" fmla="*/ 0 w 3829212"/>
              <a:gd name="connsiteY5" fmla="*/ 624819 h 302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29212" h="3023281">
                <a:moveTo>
                  <a:pt x="0" y="0"/>
                </a:moveTo>
                <a:lnTo>
                  <a:pt x="3829212" y="0"/>
                </a:lnTo>
                <a:lnTo>
                  <a:pt x="3829212" y="3023281"/>
                </a:lnTo>
                <a:lnTo>
                  <a:pt x="879757" y="3023281"/>
                </a:lnTo>
                <a:lnTo>
                  <a:pt x="879757" y="624819"/>
                </a:lnTo>
                <a:lnTo>
                  <a:pt x="0" y="624819"/>
                </a:lnTo>
                <a:close/>
              </a:path>
            </a:pathLst>
          </a:custGeom>
        </p:spPr>
      </p:pic>
      <p:grpSp>
        <p:nvGrpSpPr>
          <p:cNvPr id="5" name="Group 4">
            <a:extLst>
              <a:ext uri="{FF2B5EF4-FFF2-40B4-BE49-F238E27FC236}">
                <a16:creationId xmlns:a16="http://schemas.microsoft.com/office/drawing/2014/main" id="{B7DE3F9B-ECE6-8647-8DD7-9BD3A39616B9}"/>
              </a:ext>
            </a:extLst>
          </p:cNvPr>
          <p:cNvGrpSpPr/>
          <p:nvPr/>
        </p:nvGrpSpPr>
        <p:grpSpPr>
          <a:xfrm>
            <a:off x="7134539" y="273844"/>
            <a:ext cx="1577661" cy="294913"/>
            <a:chOff x="6001382" y="4098957"/>
            <a:chExt cx="1577661" cy="294913"/>
          </a:xfrm>
        </p:grpSpPr>
        <p:sp>
          <p:nvSpPr>
            <p:cNvPr id="6" name="TextBox 5">
              <a:extLst>
                <a:ext uri="{FF2B5EF4-FFF2-40B4-BE49-F238E27FC236}">
                  <a16:creationId xmlns:a16="http://schemas.microsoft.com/office/drawing/2014/main" id="{77CC480A-D49E-BC4C-9CEE-9B526D30686F}"/>
                </a:ext>
              </a:extLst>
            </p:cNvPr>
            <p:cNvSpPr txBox="1"/>
            <p:nvPr/>
          </p:nvSpPr>
          <p:spPr>
            <a:xfrm>
              <a:off x="6535734" y="4173355"/>
              <a:ext cx="700513" cy="153888"/>
            </a:xfrm>
            <a:prstGeom prst="rect">
              <a:avLst/>
            </a:prstGeom>
            <a:noFill/>
          </p:spPr>
          <p:txBody>
            <a:bodyPr wrap="none" lIns="0" tIns="0" rIns="0" bIns="0" rtlCol="0">
              <a:spAutoFit/>
            </a:bodyPr>
            <a:lstStyle/>
            <a:p>
              <a:r>
                <a:rPr lang="en-US" sz="1000" dirty="0">
                  <a:solidFill>
                    <a:schemeClr val="tx2"/>
                  </a:solidFill>
                </a:rPr>
                <a:t>Slide Layout</a:t>
              </a:r>
            </a:p>
          </p:txBody>
        </p:sp>
        <p:grpSp>
          <p:nvGrpSpPr>
            <p:cNvPr id="7" name="Group 6">
              <a:extLst>
                <a:ext uri="{FF2B5EF4-FFF2-40B4-BE49-F238E27FC236}">
                  <a16:creationId xmlns:a16="http://schemas.microsoft.com/office/drawing/2014/main" id="{8B680CBE-3E02-674A-A5CF-E3B95F571FB2}"/>
                </a:ext>
              </a:extLst>
            </p:cNvPr>
            <p:cNvGrpSpPr/>
            <p:nvPr/>
          </p:nvGrpSpPr>
          <p:grpSpPr>
            <a:xfrm>
              <a:off x="6001382" y="4098957"/>
              <a:ext cx="1577661" cy="294913"/>
              <a:chOff x="1164507" y="1798947"/>
              <a:chExt cx="2696189" cy="504000"/>
            </a:xfrm>
          </p:grpSpPr>
          <p:grpSp>
            <p:nvGrpSpPr>
              <p:cNvPr id="8" name="Group 7">
                <a:extLst>
                  <a:ext uri="{FF2B5EF4-FFF2-40B4-BE49-F238E27FC236}">
                    <a16:creationId xmlns:a16="http://schemas.microsoft.com/office/drawing/2014/main" id="{2D96521C-4D37-1241-BD88-DB0A36665665}"/>
                  </a:ext>
                </a:extLst>
              </p:cNvPr>
              <p:cNvGrpSpPr/>
              <p:nvPr/>
            </p:nvGrpSpPr>
            <p:grpSpPr>
              <a:xfrm>
                <a:off x="1237731" y="1870585"/>
                <a:ext cx="360000" cy="360000"/>
                <a:chOff x="1038948" y="2891219"/>
                <a:chExt cx="360000" cy="360000"/>
              </a:xfrm>
            </p:grpSpPr>
            <p:sp>
              <p:nvSpPr>
                <p:cNvPr id="13" name="[T2O] Rounded Rectangle 10">
                  <a:extLst>
                    <a:ext uri="{FF2B5EF4-FFF2-40B4-BE49-F238E27FC236}">
                      <a16:creationId xmlns:a16="http://schemas.microsoft.com/office/drawing/2014/main" id="{0578E3FB-3CB8-7949-9E0F-E939E2C2F7D9}"/>
                    </a:ext>
                  </a:extLst>
                </p:cNvPr>
                <p:cNvSpPr/>
                <p:nvPr/>
              </p:nvSpPr>
              <p:spPr>
                <a:xfrm>
                  <a:off x="1038948" y="2891219"/>
                  <a:ext cx="360000" cy="360000"/>
                </a:xfrm>
                <a:custGeom>
                  <a:avLst/>
                  <a:gdLst>
                    <a:gd name="connsiteX0" fmla="*/ 35320 w 360000"/>
                    <a:gd name="connsiteY0" fmla="*/ 0 h 360000"/>
                    <a:gd name="connsiteX1" fmla="*/ 324680 w 360000"/>
                    <a:gd name="connsiteY1" fmla="*/ 0 h 360000"/>
                    <a:gd name="connsiteX2" fmla="*/ 360000 w 360000"/>
                    <a:gd name="connsiteY2" fmla="*/ 35320 h 360000"/>
                    <a:gd name="connsiteX3" fmla="*/ 360000 w 360000"/>
                    <a:gd name="connsiteY3" fmla="*/ 324680 h 360000"/>
                    <a:gd name="connsiteX4" fmla="*/ 324680 w 360000"/>
                    <a:gd name="connsiteY4" fmla="*/ 360000 h 360000"/>
                    <a:gd name="connsiteX5" fmla="*/ 35320 w 360000"/>
                    <a:gd name="connsiteY5" fmla="*/ 360000 h 360000"/>
                    <a:gd name="connsiteX6" fmla="*/ 0 w 360000"/>
                    <a:gd name="connsiteY6" fmla="*/ 324680 h 360000"/>
                    <a:gd name="connsiteX7" fmla="*/ 0 w 360000"/>
                    <a:gd name="connsiteY7" fmla="*/ 35320 h 360000"/>
                    <a:gd name="connsiteX8" fmla="*/ 35320 w 360000"/>
                    <a:gd name="connsiteY8" fmla="*/ 0 h 3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000" h="360000">
                      <a:moveTo>
                        <a:pt x="35320" y="0"/>
                      </a:moveTo>
                      <a:lnTo>
                        <a:pt x="324680" y="0"/>
                      </a:lnTo>
                      <a:cubicBezTo>
                        <a:pt x="344187" y="0"/>
                        <a:pt x="360000" y="15813"/>
                        <a:pt x="360000" y="35320"/>
                      </a:cubicBezTo>
                      <a:lnTo>
                        <a:pt x="360000" y="324680"/>
                      </a:lnTo>
                      <a:cubicBezTo>
                        <a:pt x="360000" y="344187"/>
                        <a:pt x="344187" y="360000"/>
                        <a:pt x="324680" y="360000"/>
                      </a:cubicBezTo>
                      <a:lnTo>
                        <a:pt x="35320" y="360000"/>
                      </a:lnTo>
                      <a:cubicBezTo>
                        <a:pt x="15813" y="360000"/>
                        <a:pt x="0" y="344187"/>
                        <a:pt x="0" y="324680"/>
                      </a:cubicBezTo>
                      <a:lnTo>
                        <a:pt x="0" y="35320"/>
                      </a:lnTo>
                      <a:cubicBezTo>
                        <a:pt x="0" y="15813"/>
                        <a:pt x="15813" y="0"/>
                        <a:pt x="35320" y="0"/>
                      </a:cubicBezTo>
                      <a:close/>
                    </a:path>
                  </a:pathLst>
                </a:cu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2O] TextBox 21">
                  <a:extLst>
                    <a:ext uri="{FF2B5EF4-FFF2-40B4-BE49-F238E27FC236}">
                      <a16:creationId xmlns:a16="http://schemas.microsoft.com/office/drawing/2014/main" id="{52EA9078-89FE-0F46-9476-522B797BC262}"/>
                    </a:ext>
                  </a:extLst>
                </p:cNvPr>
                <p:cNvSpPr/>
                <p:nvPr/>
              </p:nvSpPr>
              <p:spPr>
                <a:xfrm>
                  <a:off x="1131335" y="3002758"/>
                  <a:ext cx="175226" cy="136922"/>
                </a:xfrm>
                <a:custGeom>
                  <a:avLst/>
                  <a:gdLst/>
                  <a:ahLst/>
                  <a:cxnLst/>
                  <a:rect l="l" t="t" r="r" b="b"/>
                  <a:pathLst>
                    <a:path w="175226" h="136922">
                      <a:moveTo>
                        <a:pt x="0" y="558"/>
                      </a:moveTo>
                      <a:lnTo>
                        <a:pt x="93482" y="558"/>
                      </a:lnTo>
                      <a:lnTo>
                        <a:pt x="93482" y="23627"/>
                      </a:lnTo>
                      <a:lnTo>
                        <a:pt x="27533" y="23627"/>
                      </a:lnTo>
                      <a:lnTo>
                        <a:pt x="27533" y="55904"/>
                      </a:lnTo>
                      <a:lnTo>
                        <a:pt x="84460" y="55904"/>
                      </a:lnTo>
                      <a:lnTo>
                        <a:pt x="84460" y="78972"/>
                      </a:lnTo>
                      <a:lnTo>
                        <a:pt x="27533" y="78972"/>
                      </a:lnTo>
                      <a:lnTo>
                        <a:pt x="27533" y="136922"/>
                      </a:lnTo>
                      <a:lnTo>
                        <a:pt x="0" y="136922"/>
                      </a:lnTo>
                      <a:close/>
                      <a:moveTo>
                        <a:pt x="154018" y="0"/>
                      </a:moveTo>
                      <a:lnTo>
                        <a:pt x="175226" y="0"/>
                      </a:lnTo>
                      <a:lnTo>
                        <a:pt x="175226" y="136922"/>
                      </a:lnTo>
                      <a:lnTo>
                        <a:pt x="149088" y="136922"/>
                      </a:lnTo>
                      <a:lnTo>
                        <a:pt x="149088" y="38417"/>
                      </a:lnTo>
                      <a:cubicBezTo>
                        <a:pt x="139538" y="47346"/>
                        <a:pt x="128283" y="53950"/>
                        <a:pt x="115323" y="58229"/>
                      </a:cubicBezTo>
                      <a:lnTo>
                        <a:pt x="115323" y="34510"/>
                      </a:lnTo>
                      <a:cubicBezTo>
                        <a:pt x="122144" y="32277"/>
                        <a:pt x="129555" y="28045"/>
                        <a:pt x="137554" y="21813"/>
                      </a:cubicBezTo>
                      <a:cubicBezTo>
                        <a:pt x="145554" y="15581"/>
                        <a:pt x="151042" y="8310"/>
                        <a:pt x="154018" y="0"/>
                      </a:cubicBez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634B9C4-13D5-9D41-9149-7B82E4154B2B}"/>
                  </a:ext>
                </a:extLst>
              </p:cNvPr>
              <p:cNvGrpSpPr/>
              <p:nvPr/>
            </p:nvGrpSpPr>
            <p:grpSpPr>
              <a:xfrm>
                <a:off x="1164507" y="1798947"/>
                <a:ext cx="2696189" cy="504000"/>
                <a:chOff x="1164507" y="1798947"/>
                <a:chExt cx="2696189" cy="504000"/>
              </a:xfrm>
            </p:grpSpPr>
            <p:sp>
              <p:nvSpPr>
                <p:cNvPr id="11" name="Rounded Rectangle 10">
                  <a:extLst>
                    <a:ext uri="{FF2B5EF4-FFF2-40B4-BE49-F238E27FC236}">
                      <a16:creationId xmlns:a16="http://schemas.microsoft.com/office/drawing/2014/main" id="{FE95409F-B7F9-6940-8ACC-0C75C87C7623}"/>
                    </a:ext>
                  </a:extLst>
                </p:cNvPr>
                <p:cNvSpPr/>
                <p:nvPr/>
              </p:nvSpPr>
              <p:spPr>
                <a:xfrm>
                  <a:off x="1164507" y="1798947"/>
                  <a:ext cx="2696189" cy="504000"/>
                </a:xfrm>
                <a:prstGeom prst="roundRect">
                  <a:avLst>
                    <a:gd name="adj" fmla="val 9811"/>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Graphic 7">
                  <a:extLst>
                    <a:ext uri="{FF2B5EF4-FFF2-40B4-BE49-F238E27FC236}">
                      <a16:creationId xmlns:a16="http://schemas.microsoft.com/office/drawing/2014/main" id="{E3870678-6771-0C45-A06A-A658BA816B4A}"/>
                    </a:ext>
                  </a:extLst>
                </p:cNvPr>
                <p:cNvSpPr/>
                <p:nvPr/>
              </p:nvSpPr>
              <p:spPr>
                <a:xfrm>
                  <a:off x="1685085" y="1895128"/>
                  <a:ext cx="293955" cy="293955"/>
                </a:xfrm>
                <a:custGeom>
                  <a:avLst/>
                  <a:gdLst>
                    <a:gd name="connsiteX0" fmla="*/ 732473 w 742950"/>
                    <a:gd name="connsiteY0" fmla="*/ 638175 h 742950"/>
                    <a:gd name="connsiteX1" fmla="*/ 613410 w 742950"/>
                    <a:gd name="connsiteY1" fmla="*/ 519112 h 742950"/>
                    <a:gd name="connsiteX2" fmla="*/ 554355 w 742950"/>
                    <a:gd name="connsiteY2" fmla="*/ 501015 h 742950"/>
                    <a:gd name="connsiteX3" fmla="*/ 512445 w 742950"/>
                    <a:gd name="connsiteY3" fmla="*/ 459105 h 742950"/>
                    <a:gd name="connsiteX4" fmla="*/ 571500 w 742950"/>
                    <a:gd name="connsiteY4" fmla="*/ 285750 h 742950"/>
                    <a:gd name="connsiteX5" fmla="*/ 285750 w 742950"/>
                    <a:gd name="connsiteY5" fmla="*/ 0 h 742950"/>
                    <a:gd name="connsiteX6" fmla="*/ 0 w 742950"/>
                    <a:gd name="connsiteY6" fmla="*/ 285750 h 742950"/>
                    <a:gd name="connsiteX7" fmla="*/ 285750 w 742950"/>
                    <a:gd name="connsiteY7" fmla="*/ 571500 h 742950"/>
                    <a:gd name="connsiteX8" fmla="*/ 459105 w 742950"/>
                    <a:gd name="connsiteY8" fmla="*/ 512445 h 742950"/>
                    <a:gd name="connsiteX9" fmla="*/ 501015 w 742950"/>
                    <a:gd name="connsiteY9" fmla="*/ 554355 h 742950"/>
                    <a:gd name="connsiteX10" fmla="*/ 519112 w 742950"/>
                    <a:gd name="connsiteY10" fmla="*/ 613410 h 742950"/>
                    <a:gd name="connsiteX11" fmla="*/ 638175 w 742950"/>
                    <a:gd name="connsiteY11" fmla="*/ 732473 h 742950"/>
                    <a:gd name="connsiteX12" fmla="*/ 685800 w 742950"/>
                    <a:gd name="connsiteY12" fmla="*/ 752475 h 742950"/>
                    <a:gd name="connsiteX13" fmla="*/ 733425 w 742950"/>
                    <a:gd name="connsiteY13" fmla="*/ 732473 h 742950"/>
                    <a:gd name="connsiteX14" fmla="*/ 732473 w 742950"/>
                    <a:gd name="connsiteY14" fmla="*/ 638175 h 742950"/>
                    <a:gd name="connsiteX15" fmla="*/ 284798 w 742950"/>
                    <a:gd name="connsiteY15" fmla="*/ 513398 h 742950"/>
                    <a:gd name="connsiteX16" fmla="*/ 56197 w 742950"/>
                    <a:gd name="connsiteY16" fmla="*/ 284798 h 742950"/>
                    <a:gd name="connsiteX17" fmla="*/ 284798 w 742950"/>
                    <a:gd name="connsiteY17" fmla="*/ 56197 h 742950"/>
                    <a:gd name="connsiteX18" fmla="*/ 513398 w 742950"/>
                    <a:gd name="connsiteY18" fmla="*/ 284798 h 742950"/>
                    <a:gd name="connsiteX19" fmla="*/ 284798 w 742950"/>
                    <a:gd name="connsiteY19" fmla="*/ 513398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2950" h="742950">
                      <a:moveTo>
                        <a:pt x="732473" y="638175"/>
                      </a:moveTo>
                      <a:lnTo>
                        <a:pt x="613410" y="519112"/>
                      </a:lnTo>
                      <a:cubicBezTo>
                        <a:pt x="597218" y="502920"/>
                        <a:pt x="575310" y="497205"/>
                        <a:pt x="554355" y="501015"/>
                      </a:cubicBezTo>
                      <a:lnTo>
                        <a:pt x="512445" y="459105"/>
                      </a:lnTo>
                      <a:cubicBezTo>
                        <a:pt x="549593" y="411480"/>
                        <a:pt x="571500" y="350520"/>
                        <a:pt x="571500" y="285750"/>
                      </a:cubicBezTo>
                      <a:cubicBezTo>
                        <a:pt x="571500" y="128588"/>
                        <a:pt x="442912" y="0"/>
                        <a:pt x="285750" y="0"/>
                      </a:cubicBezTo>
                      <a:cubicBezTo>
                        <a:pt x="128588" y="0"/>
                        <a:pt x="0" y="128588"/>
                        <a:pt x="0" y="285750"/>
                      </a:cubicBezTo>
                      <a:cubicBezTo>
                        <a:pt x="0" y="442912"/>
                        <a:pt x="128588" y="571500"/>
                        <a:pt x="285750" y="571500"/>
                      </a:cubicBezTo>
                      <a:cubicBezTo>
                        <a:pt x="350520" y="571500"/>
                        <a:pt x="410528" y="549593"/>
                        <a:pt x="459105" y="512445"/>
                      </a:cubicBezTo>
                      <a:lnTo>
                        <a:pt x="501015" y="554355"/>
                      </a:lnTo>
                      <a:cubicBezTo>
                        <a:pt x="497205" y="575310"/>
                        <a:pt x="502920" y="597218"/>
                        <a:pt x="519112" y="613410"/>
                      </a:cubicBezTo>
                      <a:lnTo>
                        <a:pt x="638175" y="732473"/>
                      </a:lnTo>
                      <a:cubicBezTo>
                        <a:pt x="651510" y="745808"/>
                        <a:pt x="668655" y="752475"/>
                        <a:pt x="685800" y="752475"/>
                      </a:cubicBezTo>
                      <a:cubicBezTo>
                        <a:pt x="702945" y="752475"/>
                        <a:pt x="720090" y="745808"/>
                        <a:pt x="733425" y="732473"/>
                      </a:cubicBezTo>
                      <a:cubicBezTo>
                        <a:pt x="758190" y="705802"/>
                        <a:pt x="758190" y="663893"/>
                        <a:pt x="732473" y="638175"/>
                      </a:cubicBezTo>
                      <a:close/>
                      <a:moveTo>
                        <a:pt x="284798" y="513398"/>
                      </a:moveTo>
                      <a:cubicBezTo>
                        <a:pt x="159067" y="513398"/>
                        <a:pt x="56197" y="410528"/>
                        <a:pt x="56197" y="284798"/>
                      </a:cubicBezTo>
                      <a:cubicBezTo>
                        <a:pt x="56197" y="159067"/>
                        <a:pt x="159067" y="56197"/>
                        <a:pt x="284798" y="56197"/>
                      </a:cubicBezTo>
                      <a:cubicBezTo>
                        <a:pt x="410528" y="56197"/>
                        <a:pt x="513398" y="159067"/>
                        <a:pt x="513398" y="284798"/>
                      </a:cubicBezTo>
                      <a:cubicBezTo>
                        <a:pt x="513398" y="410528"/>
                        <a:pt x="410528" y="513398"/>
                        <a:pt x="284798" y="513398"/>
                      </a:cubicBezTo>
                      <a:close/>
                    </a:path>
                  </a:pathLst>
                </a:custGeom>
                <a:solidFill>
                  <a:schemeClr val="tx2"/>
                </a:solidFill>
                <a:ln w="9525" cap="flat">
                  <a:noFill/>
                  <a:prstDash val="solid"/>
                  <a:miter/>
                </a:ln>
              </p:spPr>
              <p:txBody>
                <a:bodyPr rtlCol="0" anchor="ctr"/>
                <a:lstStyle/>
                <a:p>
                  <a:endParaRPr lang="en-US" dirty="0"/>
                </a:p>
              </p:txBody>
            </p:sp>
          </p:grpSp>
        </p:grpSp>
      </p:grpSp>
    </p:spTree>
    <p:extLst>
      <p:ext uri="{BB962C8B-B14F-4D97-AF65-F5344CB8AC3E}">
        <p14:creationId xmlns:p14="http://schemas.microsoft.com/office/powerpoint/2010/main" val="3152895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87C7D-206E-9F4A-937E-E5A6499E0DAD}"/>
              </a:ext>
            </a:extLst>
          </p:cNvPr>
          <p:cNvSpPr>
            <a:spLocks noGrp="1"/>
          </p:cNvSpPr>
          <p:nvPr>
            <p:ph type="title"/>
          </p:nvPr>
        </p:nvSpPr>
        <p:spPr>
          <a:xfrm>
            <a:off x="431800" y="273844"/>
            <a:ext cx="8266580" cy="472234"/>
          </a:xfrm>
        </p:spPr>
        <p:txBody>
          <a:bodyPr/>
          <a:lstStyle/>
          <a:p>
            <a:r>
              <a:rPr lang="en-US" dirty="0"/>
              <a:t>Editing footers, slide numbers, notes &amp; handouts</a:t>
            </a:r>
          </a:p>
        </p:txBody>
      </p:sp>
      <p:sp>
        <p:nvSpPr>
          <p:cNvPr id="17" name="Content Placeholder 16">
            <a:extLst>
              <a:ext uri="{FF2B5EF4-FFF2-40B4-BE49-F238E27FC236}">
                <a16:creationId xmlns:a16="http://schemas.microsoft.com/office/drawing/2014/main" id="{8F404080-98AA-174C-9DFD-30F80232CCCD}"/>
              </a:ext>
            </a:extLst>
          </p:cNvPr>
          <p:cNvSpPr>
            <a:spLocks noGrp="1"/>
          </p:cNvSpPr>
          <p:nvPr>
            <p:ph idx="13"/>
          </p:nvPr>
        </p:nvSpPr>
        <p:spPr/>
        <p:txBody>
          <a:bodyPr/>
          <a:lstStyle/>
          <a:p>
            <a:endParaRPr lang="en-US" dirty="0"/>
          </a:p>
        </p:txBody>
      </p:sp>
      <p:pic>
        <p:nvPicPr>
          <p:cNvPr id="18" name="Content Placeholder 7">
            <a:extLst>
              <a:ext uri="{FF2B5EF4-FFF2-40B4-BE49-F238E27FC236}">
                <a16:creationId xmlns:a16="http://schemas.microsoft.com/office/drawing/2014/main" id="{5852958A-EAD0-6E46-BFFA-370079CC7F78}"/>
              </a:ext>
            </a:extLst>
          </p:cNvPr>
          <p:cNvPicPr>
            <a:picLocks noChangeAspect="1"/>
          </p:cNvPicPr>
          <p:nvPr/>
        </p:nvPicPr>
        <p:blipFill>
          <a:blip r:embed="rId2"/>
          <a:stretch>
            <a:fillRect/>
          </a:stretch>
        </p:blipFill>
        <p:spPr>
          <a:xfrm>
            <a:off x="5096675" y="1342414"/>
            <a:ext cx="3388957" cy="500897"/>
          </a:xfrm>
          <a:prstGeom prst="rect">
            <a:avLst/>
          </a:prstGeom>
        </p:spPr>
      </p:pic>
      <p:sp>
        <p:nvSpPr>
          <p:cNvPr id="19" name="Rectangle 18">
            <a:extLst>
              <a:ext uri="{FF2B5EF4-FFF2-40B4-BE49-F238E27FC236}">
                <a16:creationId xmlns:a16="http://schemas.microsoft.com/office/drawing/2014/main" id="{83E519BB-A14A-244F-B188-8394DAC68BCB}"/>
              </a:ext>
            </a:extLst>
          </p:cNvPr>
          <p:cNvSpPr/>
          <p:nvPr/>
        </p:nvSpPr>
        <p:spPr>
          <a:xfrm>
            <a:off x="6973179" y="1514712"/>
            <a:ext cx="183271" cy="28233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ontent Placeholder 19">
            <a:extLst>
              <a:ext uri="{FF2B5EF4-FFF2-40B4-BE49-F238E27FC236}">
                <a16:creationId xmlns:a16="http://schemas.microsoft.com/office/drawing/2014/main" id="{FB207D1B-0D5E-BB45-99BC-4DE2A9DA45F0}"/>
              </a:ext>
            </a:extLst>
          </p:cNvPr>
          <p:cNvSpPr>
            <a:spLocks noGrp="1"/>
          </p:cNvSpPr>
          <p:nvPr>
            <p:ph idx="1"/>
          </p:nvPr>
        </p:nvSpPr>
        <p:spPr/>
        <p:txBody>
          <a:bodyPr/>
          <a:lstStyle/>
          <a:p>
            <a:pPr lvl="3"/>
            <a:r>
              <a:rPr lang="en-US" dirty="0"/>
              <a:t>Mandatory classification of all documents</a:t>
            </a:r>
          </a:p>
          <a:p>
            <a:pPr lvl="4"/>
            <a:r>
              <a:rPr lang="en-US" dirty="0"/>
              <a:t>All templates now contain a mandatory ‘Classification’ descriptor which</a:t>
            </a:r>
            <a:br>
              <a:rPr lang="en-US" dirty="0"/>
            </a:br>
            <a:r>
              <a:rPr lang="en-US" dirty="0"/>
              <a:t>you will need to specify the intended audience for the document: Public, Confidential or Privileged.</a:t>
            </a:r>
          </a:p>
          <a:p>
            <a:pPr lvl="3"/>
            <a:r>
              <a:rPr lang="en-US" dirty="0"/>
              <a:t>Editing the footers</a:t>
            </a:r>
          </a:p>
          <a:p>
            <a:pPr marL="228600" indent="-228600">
              <a:buFont typeface="+mj-lt"/>
              <a:buAutoNum type="arabicPeriod"/>
            </a:pPr>
            <a:r>
              <a:rPr lang="en-US" dirty="0"/>
              <a:t>Find the editing panel in the </a:t>
            </a:r>
            <a:r>
              <a:rPr lang="en-US" b="1" dirty="0"/>
              <a:t>Insert </a:t>
            </a:r>
            <a:r>
              <a:rPr lang="en-US" dirty="0"/>
              <a:t>ribbon</a:t>
            </a:r>
          </a:p>
          <a:p>
            <a:pPr marL="228600" indent="-228600">
              <a:buFont typeface="+mj-lt"/>
              <a:buAutoNum type="arabicPeriod"/>
            </a:pPr>
            <a:r>
              <a:rPr lang="en-US" dirty="0"/>
              <a:t>Click on </a:t>
            </a:r>
            <a:r>
              <a:rPr lang="en-US" b="1" dirty="0"/>
              <a:t>Headers and Footers</a:t>
            </a:r>
          </a:p>
          <a:p>
            <a:pPr marL="228600" indent="-228600">
              <a:buFont typeface="+mj-lt"/>
              <a:buAutoNum type="arabicPeriod"/>
            </a:pPr>
            <a:r>
              <a:rPr lang="en-US" dirty="0"/>
              <a:t>Edit the contents to classify the purpose</a:t>
            </a:r>
            <a:br>
              <a:rPr lang="en-US" dirty="0"/>
            </a:br>
            <a:r>
              <a:rPr lang="en-US" dirty="0"/>
              <a:t>of your document in the bottom field</a:t>
            </a:r>
          </a:p>
          <a:p>
            <a:pPr marL="228600" indent="-228600">
              <a:spcAft>
                <a:spcPts val="800"/>
              </a:spcAft>
              <a:buFont typeface="+mj-lt"/>
              <a:buAutoNum type="arabicPeriod"/>
            </a:pPr>
            <a:r>
              <a:rPr lang="en-US" dirty="0"/>
              <a:t>Click </a:t>
            </a:r>
            <a:r>
              <a:rPr lang="en-US" b="1" dirty="0"/>
              <a:t>Apply to All</a:t>
            </a:r>
            <a:endParaRPr lang="en-US" dirty="0"/>
          </a:p>
          <a:p>
            <a:pPr lvl="4"/>
            <a:r>
              <a:rPr lang="en-US" dirty="0"/>
              <a:t>You can also edit the appearance of the Notes and Handouts in this panel – this will allow you to edit, add or remove elements to the printed format of your document.</a:t>
            </a:r>
          </a:p>
        </p:txBody>
      </p:sp>
      <p:pic>
        <p:nvPicPr>
          <p:cNvPr id="21" name="Content Placeholder 5">
            <a:extLst>
              <a:ext uri="{FF2B5EF4-FFF2-40B4-BE49-F238E27FC236}">
                <a16:creationId xmlns:a16="http://schemas.microsoft.com/office/drawing/2014/main" id="{8698B042-D34D-E34A-986D-785C1BC30477}"/>
              </a:ext>
            </a:extLst>
          </p:cNvPr>
          <p:cNvPicPr>
            <a:picLocks noChangeAspect="1"/>
          </p:cNvPicPr>
          <p:nvPr/>
        </p:nvPicPr>
        <p:blipFill rotWithShape="1">
          <a:blip r:embed="rId3"/>
          <a:srcRect l="3" r="1"/>
          <a:stretch/>
        </p:blipFill>
        <p:spPr>
          <a:xfrm>
            <a:off x="6059631" y="1909375"/>
            <a:ext cx="2426001" cy="1891507"/>
          </a:xfrm>
          <a:prstGeom prst="rect">
            <a:avLst/>
          </a:prstGeom>
        </p:spPr>
      </p:pic>
      <p:sp>
        <p:nvSpPr>
          <p:cNvPr id="22" name="Rectangle 21">
            <a:extLst>
              <a:ext uri="{FF2B5EF4-FFF2-40B4-BE49-F238E27FC236}">
                <a16:creationId xmlns:a16="http://schemas.microsoft.com/office/drawing/2014/main" id="{FA1CC607-34B1-2C4E-BCDE-BA8F0C71909D}"/>
              </a:ext>
            </a:extLst>
          </p:cNvPr>
          <p:cNvSpPr/>
          <p:nvPr/>
        </p:nvSpPr>
        <p:spPr>
          <a:xfrm>
            <a:off x="6301133" y="3295660"/>
            <a:ext cx="1473199" cy="131366"/>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8D846FC-ABF6-254A-AD6D-CD9D4D55351E}"/>
              </a:ext>
            </a:extLst>
          </p:cNvPr>
          <p:cNvSpPr/>
          <p:nvPr/>
        </p:nvSpPr>
        <p:spPr>
          <a:xfrm>
            <a:off x="7888111" y="2254260"/>
            <a:ext cx="425971" cy="137716"/>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Arrow Connector 27">
            <a:extLst>
              <a:ext uri="{FF2B5EF4-FFF2-40B4-BE49-F238E27FC236}">
                <a16:creationId xmlns:a16="http://schemas.microsoft.com/office/drawing/2014/main" id="{9A9FA0A7-7275-5F44-AC0B-438D34873FEC}"/>
              </a:ext>
            </a:extLst>
          </p:cNvPr>
          <p:cNvCxnSpPr>
            <a:cxnSpLocks/>
          </p:cNvCxnSpPr>
          <p:nvPr/>
        </p:nvCxnSpPr>
        <p:spPr>
          <a:xfrm>
            <a:off x="7059230" y="1245141"/>
            <a:ext cx="0" cy="23494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FC2E215-AF50-3C4B-81C6-6866E86A5D31}"/>
              </a:ext>
            </a:extLst>
          </p:cNvPr>
          <p:cNvSpPr txBox="1"/>
          <p:nvPr/>
        </p:nvSpPr>
        <p:spPr>
          <a:xfrm>
            <a:off x="7023100" y="1060475"/>
            <a:ext cx="84960" cy="184666"/>
          </a:xfrm>
          <a:prstGeom prst="rect">
            <a:avLst/>
          </a:prstGeom>
          <a:noFill/>
        </p:spPr>
        <p:txBody>
          <a:bodyPr wrap="none" lIns="0" tIns="0" rIns="0" bIns="0" rtlCol="0">
            <a:spAutoFit/>
          </a:bodyPr>
          <a:lstStyle/>
          <a:p>
            <a:r>
              <a:rPr lang="en-US" sz="1200" dirty="0">
                <a:solidFill>
                  <a:schemeClr val="accent1"/>
                </a:solidFill>
              </a:rPr>
              <a:t>2</a:t>
            </a:r>
          </a:p>
        </p:txBody>
      </p:sp>
      <p:cxnSp>
        <p:nvCxnSpPr>
          <p:cNvPr id="31" name="Straight Arrow Connector 30">
            <a:extLst>
              <a:ext uri="{FF2B5EF4-FFF2-40B4-BE49-F238E27FC236}">
                <a16:creationId xmlns:a16="http://schemas.microsoft.com/office/drawing/2014/main" id="{AC7B0A4F-F084-E941-AED8-6E4AD1148D63}"/>
              </a:ext>
            </a:extLst>
          </p:cNvPr>
          <p:cNvCxnSpPr>
            <a:cxnSpLocks/>
          </p:cNvCxnSpPr>
          <p:nvPr/>
        </p:nvCxnSpPr>
        <p:spPr>
          <a:xfrm>
            <a:off x="5624130" y="1207041"/>
            <a:ext cx="0" cy="23494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E9BDB43B-6B59-834B-8166-3044E174BD26}"/>
              </a:ext>
            </a:extLst>
          </p:cNvPr>
          <p:cNvSpPr txBox="1"/>
          <p:nvPr/>
        </p:nvSpPr>
        <p:spPr>
          <a:xfrm>
            <a:off x="5574353" y="1022375"/>
            <a:ext cx="84960" cy="184666"/>
          </a:xfrm>
          <a:prstGeom prst="rect">
            <a:avLst/>
          </a:prstGeom>
          <a:noFill/>
        </p:spPr>
        <p:txBody>
          <a:bodyPr wrap="none" lIns="0" tIns="0" rIns="0" bIns="0" rtlCol="0">
            <a:spAutoFit/>
          </a:bodyPr>
          <a:lstStyle/>
          <a:p>
            <a:r>
              <a:rPr lang="en-US" sz="1200" dirty="0">
                <a:solidFill>
                  <a:schemeClr val="accent1"/>
                </a:solidFill>
              </a:rPr>
              <a:t>1</a:t>
            </a:r>
          </a:p>
        </p:txBody>
      </p:sp>
      <p:cxnSp>
        <p:nvCxnSpPr>
          <p:cNvPr id="34" name="Straight Arrow Connector 33">
            <a:extLst>
              <a:ext uri="{FF2B5EF4-FFF2-40B4-BE49-F238E27FC236}">
                <a16:creationId xmlns:a16="http://schemas.microsoft.com/office/drawing/2014/main" id="{B9E6A278-5224-0546-90BB-408F65926DD1}"/>
              </a:ext>
            </a:extLst>
          </p:cNvPr>
          <p:cNvCxnSpPr>
            <a:cxnSpLocks/>
          </p:cNvCxnSpPr>
          <p:nvPr/>
        </p:nvCxnSpPr>
        <p:spPr>
          <a:xfrm>
            <a:off x="5722961" y="3330054"/>
            <a:ext cx="523164" cy="3639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2F36875-6743-654D-8FC8-3CB3B984A0F6}"/>
              </a:ext>
            </a:extLst>
          </p:cNvPr>
          <p:cNvSpPr txBox="1"/>
          <p:nvPr/>
        </p:nvSpPr>
        <p:spPr>
          <a:xfrm>
            <a:off x="5589833" y="3234750"/>
            <a:ext cx="84960" cy="184666"/>
          </a:xfrm>
          <a:prstGeom prst="rect">
            <a:avLst/>
          </a:prstGeom>
          <a:noFill/>
        </p:spPr>
        <p:txBody>
          <a:bodyPr wrap="none" lIns="0" tIns="0" rIns="0" bIns="0" rtlCol="0">
            <a:spAutoFit/>
          </a:bodyPr>
          <a:lstStyle/>
          <a:p>
            <a:r>
              <a:rPr lang="en-US" sz="1200" dirty="0">
                <a:solidFill>
                  <a:schemeClr val="accent1"/>
                </a:solidFill>
              </a:rPr>
              <a:t>3</a:t>
            </a:r>
          </a:p>
        </p:txBody>
      </p:sp>
      <p:sp>
        <p:nvSpPr>
          <p:cNvPr id="38" name="TextBox 37">
            <a:extLst>
              <a:ext uri="{FF2B5EF4-FFF2-40B4-BE49-F238E27FC236}">
                <a16:creationId xmlns:a16="http://schemas.microsoft.com/office/drawing/2014/main" id="{817F69DF-A2E6-E14B-BFEA-44B17EFFB466}"/>
              </a:ext>
            </a:extLst>
          </p:cNvPr>
          <p:cNvSpPr txBox="1"/>
          <p:nvPr/>
        </p:nvSpPr>
        <p:spPr>
          <a:xfrm>
            <a:off x="8519395" y="2230785"/>
            <a:ext cx="84960" cy="184666"/>
          </a:xfrm>
          <a:prstGeom prst="rect">
            <a:avLst/>
          </a:prstGeom>
          <a:noFill/>
        </p:spPr>
        <p:txBody>
          <a:bodyPr wrap="none" lIns="0" tIns="0" rIns="0" bIns="0" rtlCol="0">
            <a:spAutoFit/>
          </a:bodyPr>
          <a:lstStyle/>
          <a:p>
            <a:r>
              <a:rPr lang="en-US" sz="1200" dirty="0">
                <a:solidFill>
                  <a:schemeClr val="accent1"/>
                </a:solidFill>
              </a:rPr>
              <a:t>4</a:t>
            </a:r>
          </a:p>
        </p:txBody>
      </p:sp>
    </p:spTree>
    <p:extLst>
      <p:ext uri="{BB962C8B-B14F-4D97-AF65-F5344CB8AC3E}">
        <p14:creationId xmlns:p14="http://schemas.microsoft.com/office/powerpoint/2010/main" val="573910120"/>
      </p:ext>
    </p:extLst>
  </p:cSld>
  <p:clrMapOvr>
    <a:masterClrMapping/>
  </p:clrMapOvr>
</p:sld>
</file>

<file path=ppt/theme/theme1.xml><?xml version="1.0" encoding="utf-8"?>
<a:theme xmlns:a="http://schemas.openxmlformats.org/drawingml/2006/main" name="Link Group">
  <a:themeElements>
    <a:clrScheme name="Custom 1">
      <a:dk1>
        <a:srgbClr val="000000"/>
      </a:dk1>
      <a:lt1>
        <a:srgbClr val="FFFFFF"/>
      </a:lt1>
      <a:dk2>
        <a:srgbClr val="242B58"/>
      </a:dk2>
      <a:lt2>
        <a:srgbClr val="FFFFFF"/>
      </a:lt2>
      <a:accent1>
        <a:srgbClr val="F16628"/>
      </a:accent1>
      <a:accent2>
        <a:srgbClr val="242C59"/>
      </a:accent2>
      <a:accent3>
        <a:srgbClr val="EA9320"/>
      </a:accent3>
      <a:accent4>
        <a:srgbClr val="5083C1"/>
      </a:accent4>
      <a:accent5>
        <a:srgbClr val="89B8DA"/>
      </a:accent5>
      <a:accent6>
        <a:srgbClr val="2386A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nk Group" id="{5BAF9614-8227-EC49-A9A0-DFA01D7ABCAD}" vid="{89463DE0-3E71-4545-9A04-A6D9CC9ED0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1846</TotalTime>
  <Words>1902</Words>
  <Application>Microsoft Macintosh PowerPoint</Application>
  <PresentationFormat>On-screen Show (16:9)</PresentationFormat>
  <Paragraphs>228</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 Unicode MS</vt:lpstr>
      <vt:lpstr>Apple Symbols</vt:lpstr>
      <vt:lpstr>Arial</vt:lpstr>
      <vt:lpstr>Calibri</vt:lpstr>
      <vt:lpstr>Lucida Grande</vt:lpstr>
      <vt:lpstr>Link Group</vt:lpstr>
      <vt:lpstr>Sample presentation title on a light slide background</vt:lpstr>
      <vt:lpstr>Sample presentation title on a dark slide background</vt:lpstr>
      <vt:lpstr>Sample section header on a light background</vt:lpstr>
      <vt:lpstr>Sample section header on a dark background</vt:lpstr>
      <vt:lpstr>Introduction to PowerPoint </vt:lpstr>
      <vt:lpstr>How to use this template: Bullet and paragraph hierarchy</vt:lpstr>
      <vt:lpstr>Practice converting this text with bullet-lists, sub-headings and body-copy</vt:lpstr>
      <vt:lpstr>Using and applying Slide Layouts</vt:lpstr>
      <vt:lpstr>Editing footers, slide numbers, notes &amp; handouts</vt:lpstr>
      <vt:lpstr>You can use the layout Placeholders as frames for images for consistent alignment</vt:lpstr>
      <vt:lpstr>You can use the layout Placeholders as frames for images for consistent alignment</vt:lpstr>
      <vt:lpstr>Half and half – hero image with one paragraph and bullets</vt:lpstr>
      <vt:lpstr>You can use the layout Placeholders as frames for images for consistent alignment</vt:lpstr>
      <vt:lpstr>You can use the layout Placeholders as frames for images for consistent alignment</vt:lpstr>
      <vt:lpstr>You can use the layout Placeholders as frames for images for consistent alignment</vt:lpstr>
      <vt:lpstr>Guide to importing images</vt:lpstr>
      <vt:lpstr>Guide to cropping images</vt:lpstr>
      <vt:lpstr>Digital Device assets: Mock-ups for placing screenshots A selection of images of devices have been prepared so that software can be showcased, simply import a high quality screenshot of the product – position and crop the image, then Send to Back, the mock-up has a transparent window for the screenshot to be viewed through. </vt:lpstr>
      <vt:lpstr>Process icons with short paragraph description – This can be enhanced with directional arrow to reinforce workflow.</vt:lpstr>
      <vt:lpstr>Transform boring bullet points into a more engaging format – Icons can give a visual cue and help reinforce your message. </vt:lpstr>
      <vt:lpstr>Column layout options allow you to position charts and data as well as format text and images with consistent spacing. </vt:lpstr>
      <vt:lpstr>Project management overview: Gantt style This is a clean method to create a project timeline as it does not have floating elements and the text is held inside the table. Create a table and merge cells to combine columns, use the paint fill to colour table cells to visualise progress and tasks. </vt:lpstr>
      <vt:lpstr>Text and images</vt:lpstr>
      <vt:lpstr>Text and images</vt:lpstr>
      <vt:lpstr>Text and images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Read</dc:creator>
  <cp:lastModifiedBy>Shayne Mexon</cp:lastModifiedBy>
  <cp:revision>137</cp:revision>
  <cp:lastPrinted>2019-07-16T03:02:30Z</cp:lastPrinted>
  <dcterms:created xsi:type="dcterms:W3CDTF">2019-06-17T04:07:13Z</dcterms:created>
  <dcterms:modified xsi:type="dcterms:W3CDTF">2019-09-11T03:24:30Z</dcterms:modified>
</cp:coreProperties>
</file>